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58" r:id="rId4"/>
    <p:sldId id="269" r:id="rId5"/>
    <p:sldId id="270" r:id="rId6"/>
    <p:sldId id="271" r:id="rId7"/>
    <p:sldId id="272" r:id="rId8"/>
    <p:sldId id="273" r:id="rId9"/>
    <p:sldId id="274" r:id="rId10"/>
    <p:sldId id="259" r:id="rId11"/>
    <p:sldId id="260" r:id="rId12"/>
    <p:sldId id="262" r:id="rId13"/>
    <p:sldId id="263" r:id="rId14"/>
    <p:sldId id="264" r:id="rId15"/>
    <p:sldId id="268" r:id="rId16"/>
    <p:sldId id="266" r:id="rId17"/>
    <p:sldId id="265" r:id="rId18"/>
    <p:sldId id="267" r:id="rId19"/>
    <p:sldId id="276" r:id="rId20"/>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3777" autoAdjust="0"/>
  </p:normalViewPr>
  <p:slideViewPr>
    <p:cSldViewPr snapToGrid="0">
      <p:cViewPr varScale="1">
        <p:scale>
          <a:sx n="93" d="100"/>
          <a:sy n="93" d="100"/>
        </p:scale>
        <p:origin x="127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g>
</file>

<file path=ppt/media/image11.png>
</file>

<file path=ppt/media/image12.jpg>
</file>

<file path=ppt/media/image13.jpeg>
</file>

<file path=ppt/media/image14.jpg>
</file>

<file path=ppt/media/image15.jpg>
</file>

<file path=ppt/media/image16.jpg>
</file>

<file path=ppt/media/image17.jp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jpg>
</file>

<file path=ppt/media/image6.jpg>
</file>

<file path=ppt/media/image7.jpg>
</file>

<file path=ppt/media/image8.jp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22D2CE-9C86-4DF2-96D8-D08E08733749}" type="datetimeFigureOut">
              <a:rPr lang="nl-BE" smtClean="0"/>
              <a:t>18/01/2025</a:t>
            </a:fld>
            <a:endParaRPr lang="nl-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B348E-A5D8-487B-BA1D-0E3A1CF8DEA8}" type="slidenum">
              <a:rPr lang="nl-BE" smtClean="0"/>
              <a:t>‹#›</a:t>
            </a:fld>
            <a:endParaRPr lang="nl-BE"/>
          </a:p>
        </p:txBody>
      </p:sp>
    </p:spTree>
    <p:extLst>
      <p:ext uri="{BB962C8B-B14F-4D97-AF65-F5344CB8AC3E}">
        <p14:creationId xmlns:p14="http://schemas.microsoft.com/office/powerpoint/2010/main" val="669056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Nu zal ik de opdracht “the hyper foundation” tonen.</a:t>
            </a:r>
          </a:p>
          <a:p>
            <a:r>
              <a:rPr lang="nl-BE" dirty="0"/>
              <a:t>Hiervoor wou ik interactiviteit en statische science fiction kunstwerken met elkaar combineren.</a:t>
            </a:r>
          </a:p>
        </p:txBody>
      </p:sp>
      <p:sp>
        <p:nvSpPr>
          <p:cNvPr id="4" name="Slide Number Placeholder 3"/>
          <p:cNvSpPr>
            <a:spLocks noGrp="1"/>
          </p:cNvSpPr>
          <p:nvPr>
            <p:ph type="sldNum" sz="quarter" idx="5"/>
          </p:nvPr>
        </p:nvSpPr>
        <p:spPr/>
        <p:txBody>
          <a:bodyPr/>
          <a:lstStyle/>
          <a:p>
            <a:fld id="{738B348E-A5D8-487B-BA1D-0E3A1CF8DEA8}" type="slidenum">
              <a:rPr lang="nl-BE" smtClean="0"/>
              <a:t>1</a:t>
            </a:fld>
            <a:endParaRPr lang="nl-BE"/>
          </a:p>
        </p:txBody>
      </p:sp>
    </p:spTree>
    <p:extLst>
      <p:ext uri="{BB962C8B-B14F-4D97-AF65-F5344CB8AC3E}">
        <p14:creationId xmlns:p14="http://schemas.microsoft.com/office/powerpoint/2010/main" val="1477839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0DE1B3-C22B-7A03-646A-B28321D3C1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3783E50-B5A1-E585-92C0-0B225436A96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174734-BFFE-73FA-4589-895DA1407264}"/>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Al snel wist ik dat ik iets wou doen met zijn retro-futuristische werken, en ik zag enorm veel potentieel en manieren om dit tentoon te stellen op een digitale manier..</a:t>
            </a:r>
          </a:p>
          <a:p>
            <a:r>
              <a:rPr lang="nl-BE" dirty="0"/>
              <a:t>Dus heb ik gekozen voor zijn nieuwste serie werken, genaamd “Swedish Machines”</a:t>
            </a:r>
          </a:p>
          <a:p>
            <a:endParaRPr lang="nl-BE" dirty="0"/>
          </a:p>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Swedish machines toont weer een retro-futuristische wereld, wat mijn favoriete werken zijn van de kunstenaar, en het was juist nieuw op het moment van de opdracht, en had dus nog geen verhaallijn. </a:t>
            </a:r>
          </a:p>
          <a:p>
            <a:r>
              <a:rPr lang="nl-BE" dirty="0"/>
              <a:t>Het leek mij dus een geweldige kans om samen met de kunstenaar met de verhaallijn te spelen, en het deze keer te laten invullen door de gebruiker.</a:t>
            </a:r>
          </a:p>
        </p:txBody>
      </p:sp>
      <p:sp>
        <p:nvSpPr>
          <p:cNvPr id="4" name="Slide Number Placeholder 3">
            <a:extLst>
              <a:ext uri="{FF2B5EF4-FFF2-40B4-BE49-F238E27FC236}">
                <a16:creationId xmlns:a16="http://schemas.microsoft.com/office/drawing/2014/main" id="{D7A9D35A-DEAA-E552-1730-B4717D961758}"/>
              </a:ext>
            </a:extLst>
          </p:cNvPr>
          <p:cNvSpPr>
            <a:spLocks noGrp="1"/>
          </p:cNvSpPr>
          <p:nvPr>
            <p:ph type="sldNum" sz="quarter" idx="5"/>
          </p:nvPr>
        </p:nvSpPr>
        <p:spPr/>
        <p:txBody>
          <a:bodyPr/>
          <a:lstStyle/>
          <a:p>
            <a:fld id="{738B348E-A5D8-487B-BA1D-0E3A1CF8DEA8}" type="slidenum">
              <a:rPr lang="nl-BE" smtClean="0"/>
              <a:t>10</a:t>
            </a:fld>
            <a:endParaRPr lang="nl-BE"/>
          </a:p>
        </p:txBody>
      </p:sp>
    </p:spTree>
    <p:extLst>
      <p:ext uri="{BB962C8B-B14F-4D97-AF65-F5344CB8AC3E}">
        <p14:creationId xmlns:p14="http://schemas.microsoft.com/office/powerpoint/2010/main" val="41630546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Ik zocht een manier om meer in zijn werk te stappen en die wereld te ontdekken, alsof je een personage bent in zijn kunstwerken, en die immersieve wereld volledig opentrekt.</a:t>
            </a:r>
          </a:p>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Een unieke kans om zijn werk met al de mysterie nog meer te ontdekken.</a:t>
            </a:r>
          </a:p>
          <a:p>
            <a:endParaRPr lang="nl-BE" dirty="0"/>
          </a:p>
          <a:p>
            <a:pPr marL="0" marR="0" lvl="0" indent="0" algn="l" defTabSz="914400" rtl="0" eaLnBrk="1" fontAlgn="auto" latinLnBrk="0" hangingPunct="1">
              <a:lnSpc>
                <a:spcPct val="100000"/>
              </a:lnSpc>
              <a:spcBef>
                <a:spcPts val="0"/>
              </a:spcBef>
              <a:spcAft>
                <a:spcPts val="0"/>
              </a:spcAft>
              <a:buClrTx/>
              <a:buSzTx/>
              <a:buFontTx/>
              <a:buNone/>
              <a:tabLst/>
              <a:defRPr/>
            </a:pPr>
            <a:r>
              <a:rPr lang="nl-BE" dirty="0"/>
              <a:t>Een verhaal wordt dus samen met Simon Stalenhag gemaakt, met zijn kunst, vertaald naar een immersive experience.</a:t>
            </a:r>
          </a:p>
          <a:p>
            <a:endParaRPr lang="nl-BE" dirty="0"/>
          </a:p>
        </p:txBody>
      </p:sp>
      <p:sp>
        <p:nvSpPr>
          <p:cNvPr id="4" name="Slide Number Placeholder 3"/>
          <p:cNvSpPr>
            <a:spLocks noGrp="1"/>
          </p:cNvSpPr>
          <p:nvPr>
            <p:ph type="sldNum" sz="quarter" idx="5"/>
          </p:nvPr>
        </p:nvSpPr>
        <p:spPr/>
        <p:txBody>
          <a:bodyPr/>
          <a:lstStyle/>
          <a:p>
            <a:fld id="{738B348E-A5D8-487B-BA1D-0E3A1CF8DEA8}" type="slidenum">
              <a:rPr lang="nl-BE" smtClean="0"/>
              <a:t>11</a:t>
            </a:fld>
            <a:endParaRPr lang="nl-BE"/>
          </a:p>
        </p:txBody>
      </p:sp>
    </p:spTree>
    <p:extLst>
      <p:ext uri="{BB962C8B-B14F-4D97-AF65-F5344CB8AC3E}">
        <p14:creationId xmlns:p14="http://schemas.microsoft.com/office/powerpoint/2010/main" val="1800457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053F13-70B8-E0A5-5035-984049F5EDE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AB9164-5CD6-3A04-BA3C-4A6EC2A286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61FA62-E776-32BA-560E-736C47F2D8FE}"/>
              </a:ext>
            </a:extLst>
          </p:cNvPr>
          <p:cNvSpPr>
            <a:spLocks noGrp="1"/>
          </p:cNvSpPr>
          <p:nvPr>
            <p:ph type="body" idx="1"/>
          </p:nvPr>
        </p:nvSpPr>
        <p:spPr/>
        <p:txBody>
          <a:bodyPr/>
          <a:lstStyle/>
          <a:p>
            <a:r>
              <a:rPr lang="nl-BE" dirty="0"/>
              <a:t>Niet alleen wou ik zijn werk immersive maken, maar ook interactief, de gebruiker laten ontdekken door echt te ontdekken.</a:t>
            </a:r>
          </a:p>
        </p:txBody>
      </p:sp>
      <p:sp>
        <p:nvSpPr>
          <p:cNvPr id="4" name="Slide Number Placeholder 3">
            <a:extLst>
              <a:ext uri="{FF2B5EF4-FFF2-40B4-BE49-F238E27FC236}">
                <a16:creationId xmlns:a16="http://schemas.microsoft.com/office/drawing/2014/main" id="{20B7E985-F943-D6B4-4D2E-613260CDED41}"/>
              </a:ext>
            </a:extLst>
          </p:cNvPr>
          <p:cNvSpPr>
            <a:spLocks noGrp="1"/>
          </p:cNvSpPr>
          <p:nvPr>
            <p:ph type="sldNum" sz="quarter" idx="5"/>
          </p:nvPr>
        </p:nvSpPr>
        <p:spPr/>
        <p:txBody>
          <a:bodyPr/>
          <a:lstStyle/>
          <a:p>
            <a:fld id="{738B348E-A5D8-487B-BA1D-0E3A1CF8DEA8}" type="slidenum">
              <a:rPr lang="nl-BE" smtClean="0"/>
              <a:t>12</a:t>
            </a:fld>
            <a:endParaRPr lang="nl-BE"/>
          </a:p>
        </p:txBody>
      </p:sp>
    </p:spTree>
    <p:extLst>
      <p:ext uri="{BB962C8B-B14F-4D97-AF65-F5344CB8AC3E}">
        <p14:creationId xmlns:p14="http://schemas.microsoft.com/office/powerpoint/2010/main" val="19246007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6CF9E3-73DE-4AFD-F2A6-E9D93D6499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EE4FCB5-49CC-F764-05A5-CCD33F4633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D2BEECD-872F-4EF5-23DD-940CD371758A}"/>
              </a:ext>
            </a:extLst>
          </p:cNvPr>
          <p:cNvSpPr>
            <a:spLocks noGrp="1"/>
          </p:cNvSpPr>
          <p:nvPr>
            <p:ph type="body" idx="1"/>
          </p:nvPr>
        </p:nvSpPr>
        <p:spPr/>
        <p:txBody>
          <a:bodyPr/>
          <a:lstStyle/>
          <a:p>
            <a:r>
              <a:rPr lang="nl-BE" dirty="0"/>
              <a:t>Daarom wou ik de “bezoekers” van de tentoonstelling in de wereld laten stappen.</a:t>
            </a:r>
          </a:p>
          <a:p>
            <a:endParaRPr lang="nl-BE" dirty="0"/>
          </a:p>
          <a:p>
            <a:r>
              <a:rPr lang="nl-BE" dirty="0"/>
              <a:t>Dus koos ik voor een moderne interpretatie van een tekst-adventure game te maken.</a:t>
            </a:r>
          </a:p>
          <a:p>
            <a:r>
              <a:rPr lang="nl-BE" dirty="0"/>
              <a:t>Dit is een perfecte combinatie van het retro en het futuristische, en het immersieve.</a:t>
            </a:r>
          </a:p>
        </p:txBody>
      </p:sp>
      <p:sp>
        <p:nvSpPr>
          <p:cNvPr id="4" name="Slide Number Placeholder 3">
            <a:extLst>
              <a:ext uri="{FF2B5EF4-FFF2-40B4-BE49-F238E27FC236}">
                <a16:creationId xmlns:a16="http://schemas.microsoft.com/office/drawing/2014/main" id="{30E9F3B2-AE09-6EA3-B16F-FCDB767833D4}"/>
              </a:ext>
            </a:extLst>
          </p:cNvPr>
          <p:cNvSpPr>
            <a:spLocks noGrp="1"/>
          </p:cNvSpPr>
          <p:nvPr>
            <p:ph type="sldNum" sz="quarter" idx="5"/>
          </p:nvPr>
        </p:nvSpPr>
        <p:spPr/>
        <p:txBody>
          <a:bodyPr/>
          <a:lstStyle/>
          <a:p>
            <a:fld id="{738B348E-A5D8-487B-BA1D-0E3A1CF8DEA8}" type="slidenum">
              <a:rPr lang="nl-BE" smtClean="0"/>
              <a:t>13</a:t>
            </a:fld>
            <a:endParaRPr lang="nl-BE"/>
          </a:p>
        </p:txBody>
      </p:sp>
    </p:spTree>
    <p:extLst>
      <p:ext uri="{BB962C8B-B14F-4D97-AF65-F5344CB8AC3E}">
        <p14:creationId xmlns:p14="http://schemas.microsoft.com/office/powerpoint/2010/main" val="29324020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546FAB-176B-4F04-D11A-EB76BE3A96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54B99E-5473-B597-30AB-B2F8FEBC51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451711-AEF2-1C02-31B9-BE3FDEB42B3A}"/>
              </a:ext>
            </a:extLst>
          </p:cNvPr>
          <p:cNvSpPr>
            <a:spLocks noGrp="1"/>
          </p:cNvSpPr>
          <p:nvPr>
            <p:ph type="body" idx="1"/>
          </p:nvPr>
        </p:nvSpPr>
        <p:spPr/>
        <p:txBody>
          <a:bodyPr/>
          <a:lstStyle/>
          <a:p>
            <a:r>
              <a:rPr lang="nl-BE" dirty="0"/>
              <a:t>Ik zal nu mijn werk tonen.</a:t>
            </a:r>
          </a:p>
          <a:p>
            <a:pPr marL="228600" indent="-228600">
              <a:buAutoNum type="arabicParenR"/>
            </a:pPr>
            <a:r>
              <a:rPr lang="nl-BE" dirty="0"/>
              <a:t>Audio, om het immersieve naar boven te halen door de wereld meer dan alleen visueel tot leven te laten komen.</a:t>
            </a:r>
          </a:p>
          <a:p>
            <a:pPr marL="228600" indent="-228600">
              <a:buAutoNum type="arabicParenR"/>
            </a:pPr>
            <a:r>
              <a:rPr lang="nl-BE" dirty="0"/>
              <a:t>Parallax tonen, om je echt in de wereld te zetten.</a:t>
            </a:r>
          </a:p>
          <a:p>
            <a:pPr marL="228600" indent="-228600">
              <a:buAutoNum type="arabicParenR" startAt="3"/>
            </a:pPr>
            <a:r>
              <a:rPr lang="nl-BE" dirty="0"/>
              <a:t>Interactie tonen zoals de auto en het weer, om het ontdekken te tonen, en een unieke manier om op je eigen manier meer te leren over de mysterieuze wereld.</a:t>
            </a:r>
          </a:p>
          <a:p>
            <a:pPr marL="228600" indent="-228600">
              <a:buAutoNum type="arabicParenR" startAt="3"/>
            </a:pPr>
            <a:r>
              <a:rPr lang="nl-BE" dirty="0"/>
              <a:t>Dialoog keuzes tonen, om te tonen hoe dat je door zijn werken beweegt, en je eigen verhaal bouwt door je keuzes.</a:t>
            </a:r>
          </a:p>
          <a:p>
            <a:pPr marL="228600" indent="-228600">
              <a:buAutoNum type="arabicParenR" startAt="3"/>
            </a:pPr>
            <a:endParaRPr lang="nl-BE" dirty="0"/>
          </a:p>
        </p:txBody>
      </p:sp>
      <p:sp>
        <p:nvSpPr>
          <p:cNvPr id="4" name="Slide Number Placeholder 3">
            <a:extLst>
              <a:ext uri="{FF2B5EF4-FFF2-40B4-BE49-F238E27FC236}">
                <a16:creationId xmlns:a16="http://schemas.microsoft.com/office/drawing/2014/main" id="{40497E3A-BCC7-475E-3CF2-EE66CA1635E0}"/>
              </a:ext>
            </a:extLst>
          </p:cNvPr>
          <p:cNvSpPr>
            <a:spLocks noGrp="1"/>
          </p:cNvSpPr>
          <p:nvPr>
            <p:ph type="sldNum" sz="quarter" idx="5"/>
          </p:nvPr>
        </p:nvSpPr>
        <p:spPr/>
        <p:txBody>
          <a:bodyPr/>
          <a:lstStyle/>
          <a:p>
            <a:fld id="{738B348E-A5D8-487B-BA1D-0E3A1CF8DEA8}" type="slidenum">
              <a:rPr lang="nl-BE" smtClean="0"/>
              <a:t>14</a:t>
            </a:fld>
            <a:endParaRPr lang="nl-BE"/>
          </a:p>
        </p:txBody>
      </p:sp>
    </p:spTree>
    <p:extLst>
      <p:ext uri="{BB962C8B-B14F-4D97-AF65-F5344CB8AC3E}">
        <p14:creationId xmlns:p14="http://schemas.microsoft.com/office/powerpoint/2010/main" val="2210241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B0CF5E-D9B8-4672-E477-E602623857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F972A8-9191-6430-BB3D-B51E69A0F1F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A73D70-F333-17B9-1356-46236D493FBC}"/>
              </a:ext>
            </a:extLst>
          </p:cNvPr>
          <p:cNvSpPr>
            <a:spLocks noGrp="1"/>
          </p:cNvSpPr>
          <p:nvPr>
            <p:ph type="body" idx="1"/>
          </p:nvPr>
        </p:nvSpPr>
        <p:spPr/>
        <p:txBody>
          <a:bodyPr/>
          <a:lstStyle/>
          <a:p>
            <a:r>
              <a:rPr lang="nl-BE" dirty="0"/>
              <a:t>De verhaallijn splits meerdere keren op, om alles te ontdekken moet je dus verschillende keuzes maken anders krijg je niet alle werken te zien.</a:t>
            </a:r>
          </a:p>
          <a:p>
            <a:r>
              <a:rPr lang="nl-BE" dirty="0"/>
              <a:t>De niet-lineaire verhaallijn is opgebouwd samen met Simon Stalenhag, de kunstenaar.</a:t>
            </a:r>
          </a:p>
        </p:txBody>
      </p:sp>
      <p:sp>
        <p:nvSpPr>
          <p:cNvPr id="4" name="Slide Number Placeholder 3">
            <a:extLst>
              <a:ext uri="{FF2B5EF4-FFF2-40B4-BE49-F238E27FC236}">
                <a16:creationId xmlns:a16="http://schemas.microsoft.com/office/drawing/2014/main" id="{5302E645-5DC1-1A1F-121B-BF360D271072}"/>
              </a:ext>
            </a:extLst>
          </p:cNvPr>
          <p:cNvSpPr>
            <a:spLocks noGrp="1"/>
          </p:cNvSpPr>
          <p:nvPr>
            <p:ph type="sldNum" sz="quarter" idx="5"/>
          </p:nvPr>
        </p:nvSpPr>
        <p:spPr/>
        <p:txBody>
          <a:bodyPr/>
          <a:lstStyle/>
          <a:p>
            <a:fld id="{738B348E-A5D8-487B-BA1D-0E3A1CF8DEA8}" type="slidenum">
              <a:rPr lang="nl-BE" smtClean="0"/>
              <a:t>15</a:t>
            </a:fld>
            <a:endParaRPr lang="nl-BE"/>
          </a:p>
        </p:txBody>
      </p:sp>
    </p:spTree>
    <p:extLst>
      <p:ext uri="{BB962C8B-B14F-4D97-AF65-F5344CB8AC3E}">
        <p14:creationId xmlns:p14="http://schemas.microsoft.com/office/powerpoint/2010/main" val="1559804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7382CE-E2D5-F479-82B5-C7D9849998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7426DBD-43CE-865F-CE93-AA331911F7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D43B68-DACA-2D74-E59B-98091C1BEAF2}"/>
              </a:ext>
            </a:extLst>
          </p:cNvPr>
          <p:cNvSpPr>
            <a:spLocks noGrp="1"/>
          </p:cNvSpPr>
          <p:nvPr>
            <p:ph type="body" idx="1"/>
          </p:nvPr>
        </p:nvSpPr>
        <p:spPr/>
        <p:txBody>
          <a:bodyPr/>
          <a:lstStyle/>
          <a:p>
            <a:r>
              <a:rPr lang="nl-BE" dirty="0"/>
              <a:t>Hier zien we nog eens een voorbeeld van de geluiden, en we krijgen te horen hoe die de statische werken meer leven en dynamiek geven.</a:t>
            </a:r>
          </a:p>
        </p:txBody>
      </p:sp>
      <p:sp>
        <p:nvSpPr>
          <p:cNvPr id="4" name="Slide Number Placeholder 3">
            <a:extLst>
              <a:ext uri="{FF2B5EF4-FFF2-40B4-BE49-F238E27FC236}">
                <a16:creationId xmlns:a16="http://schemas.microsoft.com/office/drawing/2014/main" id="{C09EF7FA-4F81-1549-A6C4-727D583D0B68}"/>
              </a:ext>
            </a:extLst>
          </p:cNvPr>
          <p:cNvSpPr>
            <a:spLocks noGrp="1"/>
          </p:cNvSpPr>
          <p:nvPr>
            <p:ph type="sldNum" sz="quarter" idx="5"/>
          </p:nvPr>
        </p:nvSpPr>
        <p:spPr/>
        <p:txBody>
          <a:bodyPr/>
          <a:lstStyle/>
          <a:p>
            <a:fld id="{738B348E-A5D8-487B-BA1D-0E3A1CF8DEA8}" type="slidenum">
              <a:rPr lang="nl-BE" smtClean="0"/>
              <a:t>16</a:t>
            </a:fld>
            <a:endParaRPr lang="nl-BE"/>
          </a:p>
        </p:txBody>
      </p:sp>
    </p:spTree>
    <p:extLst>
      <p:ext uri="{BB962C8B-B14F-4D97-AF65-F5344CB8AC3E}">
        <p14:creationId xmlns:p14="http://schemas.microsoft.com/office/powerpoint/2010/main" val="16349024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55635-746A-718F-9D90-D8702A409C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B4BE7D-A5B5-D9A6-DD4D-F85CC71C2B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838316-1793-5AD9-2701-5E3F04314837}"/>
              </a:ext>
            </a:extLst>
          </p:cNvPr>
          <p:cNvSpPr>
            <a:spLocks noGrp="1"/>
          </p:cNvSpPr>
          <p:nvPr>
            <p:ph type="body" idx="1"/>
          </p:nvPr>
        </p:nvSpPr>
        <p:spPr/>
        <p:txBody>
          <a:bodyPr/>
          <a:lstStyle/>
          <a:p>
            <a:r>
              <a:rPr lang="nl-BE" dirty="0"/>
              <a:t>Hier zien we het parallax effect nog eens in actie. Dit is dus ingevoegd om de wereld meer immersief te maken.</a:t>
            </a:r>
          </a:p>
        </p:txBody>
      </p:sp>
      <p:sp>
        <p:nvSpPr>
          <p:cNvPr id="4" name="Slide Number Placeholder 3">
            <a:extLst>
              <a:ext uri="{FF2B5EF4-FFF2-40B4-BE49-F238E27FC236}">
                <a16:creationId xmlns:a16="http://schemas.microsoft.com/office/drawing/2014/main" id="{8277C340-387C-039B-631C-C1E6B48C26C5}"/>
              </a:ext>
            </a:extLst>
          </p:cNvPr>
          <p:cNvSpPr>
            <a:spLocks noGrp="1"/>
          </p:cNvSpPr>
          <p:nvPr>
            <p:ph type="sldNum" sz="quarter" idx="5"/>
          </p:nvPr>
        </p:nvSpPr>
        <p:spPr/>
        <p:txBody>
          <a:bodyPr/>
          <a:lstStyle/>
          <a:p>
            <a:fld id="{738B348E-A5D8-487B-BA1D-0E3A1CF8DEA8}" type="slidenum">
              <a:rPr lang="nl-BE" smtClean="0"/>
              <a:t>17</a:t>
            </a:fld>
            <a:endParaRPr lang="nl-BE"/>
          </a:p>
        </p:txBody>
      </p:sp>
    </p:spTree>
    <p:extLst>
      <p:ext uri="{BB962C8B-B14F-4D97-AF65-F5344CB8AC3E}">
        <p14:creationId xmlns:p14="http://schemas.microsoft.com/office/powerpoint/2010/main" val="335831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855A16-A9BF-AC8F-6B21-E60FB6FD54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6E1544-DD9A-1CC2-C3A0-E07C524E717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21A56C-62F2-F0E8-B7E7-449ADA51744D}"/>
              </a:ext>
            </a:extLst>
          </p:cNvPr>
          <p:cNvSpPr>
            <a:spLocks noGrp="1"/>
          </p:cNvSpPr>
          <p:nvPr>
            <p:ph type="body" idx="1"/>
          </p:nvPr>
        </p:nvSpPr>
        <p:spPr/>
        <p:txBody>
          <a:bodyPr/>
          <a:lstStyle/>
          <a:p>
            <a:r>
              <a:rPr lang="nl-BE" dirty="0"/>
              <a:t>En hier zien we nog eens één van de dialoog opties die het verhaal opsplitst, zo ontdek jij de kunstwerken op een persoonlijke manier.</a:t>
            </a:r>
          </a:p>
        </p:txBody>
      </p:sp>
      <p:sp>
        <p:nvSpPr>
          <p:cNvPr id="4" name="Slide Number Placeholder 3">
            <a:extLst>
              <a:ext uri="{FF2B5EF4-FFF2-40B4-BE49-F238E27FC236}">
                <a16:creationId xmlns:a16="http://schemas.microsoft.com/office/drawing/2014/main" id="{BCCB35A6-63E8-A820-0959-3CC7BE09BAD9}"/>
              </a:ext>
            </a:extLst>
          </p:cNvPr>
          <p:cNvSpPr>
            <a:spLocks noGrp="1"/>
          </p:cNvSpPr>
          <p:nvPr>
            <p:ph type="sldNum" sz="quarter" idx="5"/>
          </p:nvPr>
        </p:nvSpPr>
        <p:spPr/>
        <p:txBody>
          <a:bodyPr/>
          <a:lstStyle/>
          <a:p>
            <a:fld id="{738B348E-A5D8-487B-BA1D-0E3A1CF8DEA8}" type="slidenum">
              <a:rPr lang="nl-BE" smtClean="0"/>
              <a:t>18</a:t>
            </a:fld>
            <a:endParaRPr lang="nl-BE"/>
          </a:p>
        </p:txBody>
      </p:sp>
    </p:spTree>
    <p:extLst>
      <p:ext uri="{BB962C8B-B14F-4D97-AF65-F5344CB8AC3E}">
        <p14:creationId xmlns:p14="http://schemas.microsoft.com/office/powerpoint/2010/main" val="40997440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76BBC-EEE1-A1FA-DF40-D1AFE6FC3B1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F436C98-48BF-403B-4432-8346C7EA93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4C8337B-AB5E-808E-95E4-C20D79F1F818}"/>
              </a:ext>
            </a:extLst>
          </p:cNvPr>
          <p:cNvSpPr>
            <a:spLocks noGrp="1"/>
          </p:cNvSpPr>
          <p:nvPr>
            <p:ph type="body" idx="1"/>
          </p:nvPr>
        </p:nvSpPr>
        <p:spPr/>
        <p:txBody>
          <a:bodyPr/>
          <a:lstStyle/>
          <a:p>
            <a:r>
              <a:rPr lang="nl-BE" dirty="0"/>
              <a:t>Bedankt! Ik hoop dat jullie ervan hebben genoten!</a:t>
            </a:r>
          </a:p>
        </p:txBody>
      </p:sp>
      <p:sp>
        <p:nvSpPr>
          <p:cNvPr id="4" name="Slide Number Placeholder 3">
            <a:extLst>
              <a:ext uri="{FF2B5EF4-FFF2-40B4-BE49-F238E27FC236}">
                <a16:creationId xmlns:a16="http://schemas.microsoft.com/office/drawing/2014/main" id="{9AE81A28-F1CE-0DFD-E764-DC18F7C8FD09}"/>
              </a:ext>
            </a:extLst>
          </p:cNvPr>
          <p:cNvSpPr>
            <a:spLocks noGrp="1"/>
          </p:cNvSpPr>
          <p:nvPr>
            <p:ph type="sldNum" sz="quarter" idx="5"/>
          </p:nvPr>
        </p:nvSpPr>
        <p:spPr/>
        <p:txBody>
          <a:bodyPr/>
          <a:lstStyle/>
          <a:p>
            <a:fld id="{738B348E-A5D8-487B-BA1D-0E3A1CF8DEA8}" type="slidenum">
              <a:rPr lang="nl-BE" smtClean="0"/>
              <a:t>19</a:t>
            </a:fld>
            <a:endParaRPr lang="nl-BE"/>
          </a:p>
        </p:txBody>
      </p:sp>
    </p:spTree>
    <p:extLst>
      <p:ext uri="{BB962C8B-B14F-4D97-AF65-F5344CB8AC3E}">
        <p14:creationId xmlns:p14="http://schemas.microsoft.com/office/powerpoint/2010/main" val="13294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In deze opdracht zullen jullie een samenwerking zien tussen de kunstenaar Simon Stalenhag en ik, een studio digitaal student.</a:t>
            </a:r>
          </a:p>
        </p:txBody>
      </p:sp>
      <p:sp>
        <p:nvSpPr>
          <p:cNvPr id="4" name="Slide Number Placeholder 3"/>
          <p:cNvSpPr>
            <a:spLocks noGrp="1"/>
          </p:cNvSpPr>
          <p:nvPr>
            <p:ph type="sldNum" sz="quarter" idx="5"/>
          </p:nvPr>
        </p:nvSpPr>
        <p:spPr/>
        <p:txBody>
          <a:bodyPr/>
          <a:lstStyle/>
          <a:p>
            <a:fld id="{738B348E-A5D8-487B-BA1D-0E3A1CF8DEA8}" type="slidenum">
              <a:rPr lang="nl-BE" smtClean="0"/>
              <a:t>2</a:t>
            </a:fld>
            <a:endParaRPr lang="nl-BE"/>
          </a:p>
        </p:txBody>
      </p:sp>
    </p:spTree>
    <p:extLst>
      <p:ext uri="{BB962C8B-B14F-4D97-AF65-F5344CB8AC3E}">
        <p14:creationId xmlns:p14="http://schemas.microsoft.com/office/powerpoint/2010/main" val="3740601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Maar wie is Simon Stalenhag?</a:t>
            </a:r>
          </a:p>
          <a:p>
            <a:r>
              <a:rPr lang="nl-BE" dirty="0"/>
              <a:t>Simon Stalenhag is een zweedse kunstenaar die gespecialiseerd in retro-futuristische digitale kunst.</a:t>
            </a:r>
          </a:p>
          <a:p>
            <a:r>
              <a:rPr lang="nl-BE" dirty="0"/>
              <a:t>Hij haalt veel inspiratie uit de scandinavische landen waarin hij opgegroeid is en nostalgische amerikaanse plattelandsomgevingen, met retro-scifi elementen.</a:t>
            </a:r>
          </a:p>
        </p:txBody>
      </p:sp>
      <p:sp>
        <p:nvSpPr>
          <p:cNvPr id="4" name="Slide Number Placeholder 3"/>
          <p:cNvSpPr>
            <a:spLocks noGrp="1"/>
          </p:cNvSpPr>
          <p:nvPr>
            <p:ph type="sldNum" sz="quarter" idx="5"/>
          </p:nvPr>
        </p:nvSpPr>
        <p:spPr/>
        <p:txBody>
          <a:bodyPr/>
          <a:lstStyle/>
          <a:p>
            <a:fld id="{738B348E-A5D8-487B-BA1D-0E3A1CF8DEA8}" type="slidenum">
              <a:rPr lang="nl-BE" smtClean="0"/>
              <a:t>3</a:t>
            </a:fld>
            <a:endParaRPr lang="nl-BE"/>
          </a:p>
        </p:txBody>
      </p:sp>
    </p:spTree>
    <p:extLst>
      <p:ext uri="{BB962C8B-B14F-4D97-AF65-F5344CB8AC3E}">
        <p14:creationId xmlns:p14="http://schemas.microsoft.com/office/powerpoint/2010/main" val="4005021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8D8259-5975-D8CD-26F6-869C8FFB77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6F7609C-7E91-76E4-B5E1-19D75E1670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7B8BF9-6D40-33EF-E0EF-D023137ED532}"/>
              </a:ext>
            </a:extLst>
          </p:cNvPr>
          <p:cNvSpPr>
            <a:spLocks noGrp="1"/>
          </p:cNvSpPr>
          <p:nvPr>
            <p:ph type="body" idx="1"/>
          </p:nvPr>
        </p:nvSpPr>
        <p:spPr/>
        <p:txBody>
          <a:bodyPr/>
          <a:lstStyle/>
          <a:p>
            <a:r>
              <a:rPr lang="nl-BE" dirty="0"/>
              <a:t>Maar wat zijn die retro-futuristische kunstwerken nu?</a:t>
            </a:r>
          </a:p>
          <a:p>
            <a:r>
              <a:rPr lang="nl-BE" dirty="0"/>
              <a:t>Hier zien we voorbeelden uit drie verschillende series van zijn werken, alledrie hebben een eigen alleenstaand verhaal, maar behouden zijn typische retro-futuristische stijl en hebben allemaal dezelfde immersieve atmosfeer.</a:t>
            </a:r>
          </a:p>
          <a:p>
            <a:endParaRPr lang="nl-BE" dirty="0"/>
          </a:p>
        </p:txBody>
      </p:sp>
      <p:sp>
        <p:nvSpPr>
          <p:cNvPr id="4" name="Slide Number Placeholder 3">
            <a:extLst>
              <a:ext uri="{FF2B5EF4-FFF2-40B4-BE49-F238E27FC236}">
                <a16:creationId xmlns:a16="http://schemas.microsoft.com/office/drawing/2014/main" id="{16A5B372-B3BD-B5CE-F600-8E4A1DA2E952}"/>
              </a:ext>
            </a:extLst>
          </p:cNvPr>
          <p:cNvSpPr>
            <a:spLocks noGrp="1"/>
          </p:cNvSpPr>
          <p:nvPr>
            <p:ph type="sldNum" sz="quarter" idx="5"/>
          </p:nvPr>
        </p:nvSpPr>
        <p:spPr/>
        <p:txBody>
          <a:bodyPr/>
          <a:lstStyle/>
          <a:p>
            <a:fld id="{738B348E-A5D8-487B-BA1D-0E3A1CF8DEA8}" type="slidenum">
              <a:rPr lang="nl-BE" smtClean="0"/>
              <a:t>4</a:t>
            </a:fld>
            <a:endParaRPr lang="nl-BE"/>
          </a:p>
        </p:txBody>
      </p:sp>
    </p:spTree>
    <p:extLst>
      <p:ext uri="{BB962C8B-B14F-4D97-AF65-F5344CB8AC3E}">
        <p14:creationId xmlns:p14="http://schemas.microsoft.com/office/powerpoint/2010/main" val="3033033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B8464-9385-F6EB-3554-1057A8B405F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036918-64F6-7A6D-BB5B-4AE5CB75BE0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496475-A122-17BB-8A17-849576127244}"/>
              </a:ext>
            </a:extLst>
          </p:cNvPr>
          <p:cNvSpPr>
            <a:spLocks noGrp="1"/>
          </p:cNvSpPr>
          <p:nvPr>
            <p:ph type="body" idx="1"/>
          </p:nvPr>
        </p:nvSpPr>
        <p:spPr/>
        <p:txBody>
          <a:bodyPr/>
          <a:lstStyle/>
          <a:p>
            <a:r>
              <a:rPr lang="nl-BE" dirty="0"/>
              <a:t>Hier zien we een duidelijkere blik van “tales from the loop”, zijn werken zijn digitaal gemaakt.</a:t>
            </a:r>
          </a:p>
        </p:txBody>
      </p:sp>
      <p:sp>
        <p:nvSpPr>
          <p:cNvPr id="4" name="Slide Number Placeholder 3">
            <a:extLst>
              <a:ext uri="{FF2B5EF4-FFF2-40B4-BE49-F238E27FC236}">
                <a16:creationId xmlns:a16="http://schemas.microsoft.com/office/drawing/2014/main" id="{E377276C-1516-B8DA-796B-B69B1D184876}"/>
              </a:ext>
            </a:extLst>
          </p:cNvPr>
          <p:cNvSpPr>
            <a:spLocks noGrp="1"/>
          </p:cNvSpPr>
          <p:nvPr>
            <p:ph type="sldNum" sz="quarter" idx="5"/>
          </p:nvPr>
        </p:nvSpPr>
        <p:spPr/>
        <p:txBody>
          <a:bodyPr/>
          <a:lstStyle/>
          <a:p>
            <a:fld id="{738B348E-A5D8-487B-BA1D-0E3A1CF8DEA8}" type="slidenum">
              <a:rPr lang="nl-BE" smtClean="0"/>
              <a:t>5</a:t>
            </a:fld>
            <a:endParaRPr lang="nl-BE"/>
          </a:p>
        </p:txBody>
      </p:sp>
    </p:spTree>
    <p:extLst>
      <p:ext uri="{BB962C8B-B14F-4D97-AF65-F5344CB8AC3E}">
        <p14:creationId xmlns:p14="http://schemas.microsoft.com/office/powerpoint/2010/main" val="1149877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ABEA42-C757-C07F-FBAE-2DEE823C77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C3D544-292A-ED89-52FA-81E9EFEE5A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589B06-C6BD-2B21-7ECA-EB1720BD6B86}"/>
              </a:ext>
            </a:extLst>
          </p:cNvPr>
          <p:cNvSpPr>
            <a:spLocks noGrp="1"/>
          </p:cNvSpPr>
          <p:nvPr>
            <p:ph type="body" idx="1"/>
          </p:nvPr>
        </p:nvSpPr>
        <p:spPr/>
        <p:txBody>
          <a:bodyPr/>
          <a:lstStyle/>
          <a:p>
            <a:r>
              <a:rPr lang="nl-BE" dirty="0"/>
              <a:t>Hier zien we voorbeelden van things from the flood, we zien hier een gelijkaardige atmosfeer.</a:t>
            </a:r>
          </a:p>
        </p:txBody>
      </p:sp>
      <p:sp>
        <p:nvSpPr>
          <p:cNvPr id="4" name="Slide Number Placeholder 3">
            <a:extLst>
              <a:ext uri="{FF2B5EF4-FFF2-40B4-BE49-F238E27FC236}">
                <a16:creationId xmlns:a16="http://schemas.microsoft.com/office/drawing/2014/main" id="{37E7BE86-8A19-CF49-6053-0B074947DC9B}"/>
              </a:ext>
            </a:extLst>
          </p:cNvPr>
          <p:cNvSpPr>
            <a:spLocks noGrp="1"/>
          </p:cNvSpPr>
          <p:nvPr>
            <p:ph type="sldNum" sz="quarter" idx="5"/>
          </p:nvPr>
        </p:nvSpPr>
        <p:spPr/>
        <p:txBody>
          <a:bodyPr/>
          <a:lstStyle/>
          <a:p>
            <a:fld id="{738B348E-A5D8-487B-BA1D-0E3A1CF8DEA8}" type="slidenum">
              <a:rPr lang="nl-BE" smtClean="0"/>
              <a:t>6</a:t>
            </a:fld>
            <a:endParaRPr lang="nl-BE"/>
          </a:p>
        </p:txBody>
      </p:sp>
    </p:spTree>
    <p:extLst>
      <p:ext uri="{BB962C8B-B14F-4D97-AF65-F5344CB8AC3E}">
        <p14:creationId xmlns:p14="http://schemas.microsoft.com/office/powerpoint/2010/main" val="2150633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7D6F38-8339-4E06-89D7-F6B723B25B3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8C053-D288-6AD6-CDAD-36A46FAA4E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E887AE-1545-B38C-CC86-C889AE74E439}"/>
              </a:ext>
            </a:extLst>
          </p:cNvPr>
          <p:cNvSpPr>
            <a:spLocks noGrp="1"/>
          </p:cNvSpPr>
          <p:nvPr>
            <p:ph type="body" idx="1"/>
          </p:nvPr>
        </p:nvSpPr>
        <p:spPr/>
        <p:txBody>
          <a:bodyPr/>
          <a:lstStyle/>
          <a:p>
            <a:r>
              <a:rPr lang="nl-BE" dirty="0"/>
              <a:t>En die atmosfeer komt terug bij “the electric state”,</a:t>
            </a:r>
          </a:p>
          <a:p>
            <a:endParaRPr lang="nl-BE" dirty="0"/>
          </a:p>
        </p:txBody>
      </p:sp>
      <p:sp>
        <p:nvSpPr>
          <p:cNvPr id="4" name="Slide Number Placeholder 3">
            <a:extLst>
              <a:ext uri="{FF2B5EF4-FFF2-40B4-BE49-F238E27FC236}">
                <a16:creationId xmlns:a16="http://schemas.microsoft.com/office/drawing/2014/main" id="{F0618889-EB05-7E48-B2EF-3C22FD9C0723}"/>
              </a:ext>
            </a:extLst>
          </p:cNvPr>
          <p:cNvSpPr>
            <a:spLocks noGrp="1"/>
          </p:cNvSpPr>
          <p:nvPr>
            <p:ph type="sldNum" sz="quarter" idx="5"/>
          </p:nvPr>
        </p:nvSpPr>
        <p:spPr/>
        <p:txBody>
          <a:bodyPr/>
          <a:lstStyle/>
          <a:p>
            <a:fld id="{738B348E-A5D8-487B-BA1D-0E3A1CF8DEA8}" type="slidenum">
              <a:rPr lang="nl-BE" smtClean="0"/>
              <a:t>7</a:t>
            </a:fld>
            <a:endParaRPr lang="nl-BE"/>
          </a:p>
        </p:txBody>
      </p:sp>
    </p:spTree>
    <p:extLst>
      <p:ext uri="{BB962C8B-B14F-4D97-AF65-F5344CB8AC3E}">
        <p14:creationId xmlns:p14="http://schemas.microsoft.com/office/powerpoint/2010/main" val="9037292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FC5DBE-49A3-863D-717F-7CF1A78CA8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D99D12-CD31-19AD-2353-27322C1F448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49FC2E-C20C-3BC1-2826-970DD4D8FC02}"/>
              </a:ext>
            </a:extLst>
          </p:cNvPr>
          <p:cNvSpPr>
            <a:spLocks noGrp="1"/>
          </p:cNvSpPr>
          <p:nvPr>
            <p:ph type="body" idx="1"/>
          </p:nvPr>
        </p:nvSpPr>
        <p:spPr/>
        <p:txBody>
          <a:bodyPr/>
          <a:lstStyle/>
          <a:p>
            <a:r>
              <a:rPr lang="nl-BE" dirty="0"/>
              <a:t>Voor onderzoek en inspiratie keek ik dus naar bepaalde tentoonstellingen van hem, toen vond ik dat hij heeft gewerkt voor een exhibitie over fosielen en evolutie voor het Zweedse museum van natuurlijke geschiedenis</a:t>
            </a:r>
          </a:p>
        </p:txBody>
      </p:sp>
      <p:sp>
        <p:nvSpPr>
          <p:cNvPr id="4" name="Slide Number Placeholder 3">
            <a:extLst>
              <a:ext uri="{FF2B5EF4-FFF2-40B4-BE49-F238E27FC236}">
                <a16:creationId xmlns:a16="http://schemas.microsoft.com/office/drawing/2014/main" id="{7ADA511B-527C-083E-C0AA-490F42C06438}"/>
              </a:ext>
            </a:extLst>
          </p:cNvPr>
          <p:cNvSpPr>
            <a:spLocks noGrp="1"/>
          </p:cNvSpPr>
          <p:nvPr>
            <p:ph type="sldNum" sz="quarter" idx="5"/>
          </p:nvPr>
        </p:nvSpPr>
        <p:spPr/>
        <p:txBody>
          <a:bodyPr/>
          <a:lstStyle/>
          <a:p>
            <a:fld id="{738B348E-A5D8-487B-BA1D-0E3A1CF8DEA8}" type="slidenum">
              <a:rPr lang="nl-BE" smtClean="0"/>
              <a:t>8</a:t>
            </a:fld>
            <a:endParaRPr lang="nl-BE"/>
          </a:p>
        </p:txBody>
      </p:sp>
    </p:spTree>
    <p:extLst>
      <p:ext uri="{BB962C8B-B14F-4D97-AF65-F5344CB8AC3E}">
        <p14:creationId xmlns:p14="http://schemas.microsoft.com/office/powerpoint/2010/main" val="3785337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0C13B4-A32A-32E5-A44E-E96521B487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EF23CF-3B54-7B8A-6BAF-F497BAC768B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DBC10B-6958-E2F0-9885-69D7D4FCB873}"/>
              </a:ext>
            </a:extLst>
          </p:cNvPr>
          <p:cNvSpPr>
            <a:spLocks noGrp="1"/>
          </p:cNvSpPr>
          <p:nvPr>
            <p:ph type="body" idx="1"/>
          </p:nvPr>
        </p:nvSpPr>
        <p:spPr/>
        <p:txBody>
          <a:bodyPr/>
          <a:lstStyle/>
          <a:p>
            <a:r>
              <a:rPr lang="nl-BE" dirty="0"/>
              <a:t>Maar toen ik keek naar hoe zijn werken daarvoor getoond werden was ik zeer teleurgesteld om te ontdekken dat zijn werken getoond werden op kleine panelen, waar geen enkel werk volledig wordt getoond, of zelf genoeg aandacht kan krijgen.</a:t>
            </a:r>
          </a:p>
          <a:p>
            <a:endParaRPr lang="nl-BE" dirty="0"/>
          </a:p>
          <a:p>
            <a:r>
              <a:rPr lang="nl-BE" dirty="0"/>
              <a:t>Al snel zocht ik naar een manier om zijn werk juist wel naar boven te trekken, en meer te tonen in de plaats van minder.</a:t>
            </a:r>
          </a:p>
          <a:p>
            <a:endParaRPr lang="nl-BE" dirty="0"/>
          </a:p>
        </p:txBody>
      </p:sp>
      <p:sp>
        <p:nvSpPr>
          <p:cNvPr id="4" name="Slide Number Placeholder 3">
            <a:extLst>
              <a:ext uri="{FF2B5EF4-FFF2-40B4-BE49-F238E27FC236}">
                <a16:creationId xmlns:a16="http://schemas.microsoft.com/office/drawing/2014/main" id="{D63826D5-2A86-201B-2057-B08CDB79277A}"/>
              </a:ext>
            </a:extLst>
          </p:cNvPr>
          <p:cNvSpPr>
            <a:spLocks noGrp="1"/>
          </p:cNvSpPr>
          <p:nvPr>
            <p:ph type="sldNum" sz="quarter" idx="5"/>
          </p:nvPr>
        </p:nvSpPr>
        <p:spPr/>
        <p:txBody>
          <a:bodyPr/>
          <a:lstStyle/>
          <a:p>
            <a:fld id="{738B348E-A5D8-487B-BA1D-0E3A1CF8DEA8}" type="slidenum">
              <a:rPr lang="nl-BE" smtClean="0"/>
              <a:t>9</a:t>
            </a:fld>
            <a:endParaRPr lang="nl-BE"/>
          </a:p>
        </p:txBody>
      </p:sp>
    </p:spTree>
    <p:extLst>
      <p:ext uri="{BB962C8B-B14F-4D97-AF65-F5344CB8AC3E}">
        <p14:creationId xmlns:p14="http://schemas.microsoft.com/office/powerpoint/2010/main" val="23577163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1B91D-8986-E06A-9F48-01D5112E32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nl-BE"/>
          </a:p>
        </p:txBody>
      </p:sp>
      <p:sp>
        <p:nvSpPr>
          <p:cNvPr id="3" name="Subtitle 2">
            <a:extLst>
              <a:ext uri="{FF2B5EF4-FFF2-40B4-BE49-F238E27FC236}">
                <a16:creationId xmlns:a16="http://schemas.microsoft.com/office/drawing/2014/main" id="{00F51210-67C5-59B8-0721-06D90106B3B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nl-BE"/>
          </a:p>
        </p:txBody>
      </p:sp>
      <p:sp>
        <p:nvSpPr>
          <p:cNvPr id="4" name="Date Placeholder 3">
            <a:extLst>
              <a:ext uri="{FF2B5EF4-FFF2-40B4-BE49-F238E27FC236}">
                <a16:creationId xmlns:a16="http://schemas.microsoft.com/office/drawing/2014/main" id="{77759204-2ECA-F048-DDA3-5A1158E2CA2E}"/>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48ECC14A-1C53-2644-0650-EBB74FFFC4B0}"/>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DFCE6E1F-401B-B396-41BE-3BFD4E4C4E8C}"/>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409022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25B9A-C01B-FFDF-2BCF-8007FD868F04}"/>
              </a:ext>
            </a:extLst>
          </p:cNvPr>
          <p:cNvSpPr>
            <a:spLocks noGrp="1"/>
          </p:cNvSpPr>
          <p:nvPr>
            <p:ph type="title"/>
          </p:nvPr>
        </p:nvSpPr>
        <p:spPr/>
        <p:txBody>
          <a:bodyPr/>
          <a:lstStyle/>
          <a:p>
            <a:r>
              <a:rPr lang="en-US"/>
              <a:t>Click to edit Master title style</a:t>
            </a:r>
            <a:endParaRPr lang="nl-BE"/>
          </a:p>
        </p:txBody>
      </p:sp>
      <p:sp>
        <p:nvSpPr>
          <p:cNvPr id="3" name="Vertical Text Placeholder 2">
            <a:extLst>
              <a:ext uri="{FF2B5EF4-FFF2-40B4-BE49-F238E27FC236}">
                <a16:creationId xmlns:a16="http://schemas.microsoft.com/office/drawing/2014/main" id="{A04B442A-05E8-C4C8-FA5F-7F1CF1BC1C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0E38D040-0202-9DEF-11F8-3A075D0ABCCC}"/>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792C5DE9-3337-D801-2E43-5C750001527E}"/>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9B4DB7E7-F736-2BE7-E21A-2DF993B56CD5}"/>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32848019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69822D-3ED2-10BE-A681-FF2929734D2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nl-BE"/>
          </a:p>
        </p:txBody>
      </p:sp>
      <p:sp>
        <p:nvSpPr>
          <p:cNvPr id="3" name="Vertical Text Placeholder 2">
            <a:extLst>
              <a:ext uri="{FF2B5EF4-FFF2-40B4-BE49-F238E27FC236}">
                <a16:creationId xmlns:a16="http://schemas.microsoft.com/office/drawing/2014/main" id="{6F7C9AD3-9258-D1C1-4B14-2B73D246A8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530E02F0-B36C-D7E1-F040-012F515CE3E0}"/>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89A1A4B5-1D04-EFB5-316D-3DA79D9021BE}"/>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4D1B0BEC-9ADE-3E75-7A22-AB6D4F2E4EEE}"/>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3759115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D5A6-D886-7939-E7D8-D221EB6559E7}"/>
              </a:ext>
            </a:extLst>
          </p:cNvPr>
          <p:cNvSpPr>
            <a:spLocks noGrp="1"/>
          </p:cNvSpPr>
          <p:nvPr>
            <p:ph type="title"/>
          </p:nvPr>
        </p:nvSpPr>
        <p:spPr/>
        <p:txBody>
          <a:bodyPr/>
          <a:lstStyle/>
          <a:p>
            <a:r>
              <a:rPr lang="en-US"/>
              <a:t>Click to edit Master title style</a:t>
            </a:r>
            <a:endParaRPr lang="nl-BE"/>
          </a:p>
        </p:txBody>
      </p:sp>
      <p:sp>
        <p:nvSpPr>
          <p:cNvPr id="3" name="Content Placeholder 2">
            <a:extLst>
              <a:ext uri="{FF2B5EF4-FFF2-40B4-BE49-F238E27FC236}">
                <a16:creationId xmlns:a16="http://schemas.microsoft.com/office/drawing/2014/main" id="{722DE93F-F239-E78B-6C38-2F737187CA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031E61BF-492D-3054-98CB-058129101935}"/>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087D7CB1-A7B5-6B19-06C0-19DB42AB6FB1}"/>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C3569E2B-4DF9-4423-952C-743602AF2538}"/>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408865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4FC2B-C993-329B-21AB-19296821E7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nl-BE"/>
          </a:p>
        </p:txBody>
      </p:sp>
      <p:sp>
        <p:nvSpPr>
          <p:cNvPr id="3" name="Text Placeholder 2">
            <a:extLst>
              <a:ext uri="{FF2B5EF4-FFF2-40B4-BE49-F238E27FC236}">
                <a16:creationId xmlns:a16="http://schemas.microsoft.com/office/drawing/2014/main" id="{6007824D-4299-2375-EC49-4F5C46D8738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A4BCCA-4234-01AA-D5DE-8F7619745291}"/>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F078856D-3C6E-BB90-75C8-6AB6D6F0961A}"/>
              </a:ext>
            </a:extLst>
          </p:cNvPr>
          <p:cNvSpPr>
            <a:spLocks noGrp="1"/>
          </p:cNvSpPr>
          <p:nvPr>
            <p:ph type="ftr" sz="quarter" idx="11"/>
          </p:nvPr>
        </p:nvSpPr>
        <p:spPr/>
        <p:txBody>
          <a:bodyPr/>
          <a:lstStyle/>
          <a:p>
            <a:endParaRPr lang="nl-BE"/>
          </a:p>
        </p:txBody>
      </p:sp>
      <p:sp>
        <p:nvSpPr>
          <p:cNvPr id="6" name="Slide Number Placeholder 5">
            <a:extLst>
              <a:ext uri="{FF2B5EF4-FFF2-40B4-BE49-F238E27FC236}">
                <a16:creationId xmlns:a16="http://schemas.microsoft.com/office/drawing/2014/main" id="{455CED49-3EF8-1212-1DB3-6624A16BFD4B}"/>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1979516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299DE-253B-96F2-5B7B-D10C26899DFC}"/>
              </a:ext>
            </a:extLst>
          </p:cNvPr>
          <p:cNvSpPr>
            <a:spLocks noGrp="1"/>
          </p:cNvSpPr>
          <p:nvPr>
            <p:ph type="title"/>
          </p:nvPr>
        </p:nvSpPr>
        <p:spPr/>
        <p:txBody>
          <a:bodyPr/>
          <a:lstStyle/>
          <a:p>
            <a:r>
              <a:rPr lang="en-US"/>
              <a:t>Click to edit Master title style</a:t>
            </a:r>
            <a:endParaRPr lang="nl-BE"/>
          </a:p>
        </p:txBody>
      </p:sp>
      <p:sp>
        <p:nvSpPr>
          <p:cNvPr id="3" name="Content Placeholder 2">
            <a:extLst>
              <a:ext uri="{FF2B5EF4-FFF2-40B4-BE49-F238E27FC236}">
                <a16:creationId xmlns:a16="http://schemas.microsoft.com/office/drawing/2014/main" id="{92E5667D-D465-DC05-B77A-F90601A4E90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Content Placeholder 3">
            <a:extLst>
              <a:ext uri="{FF2B5EF4-FFF2-40B4-BE49-F238E27FC236}">
                <a16:creationId xmlns:a16="http://schemas.microsoft.com/office/drawing/2014/main" id="{D0F1CADF-01CB-2EB9-2EFF-A60FE32855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Date Placeholder 4">
            <a:extLst>
              <a:ext uri="{FF2B5EF4-FFF2-40B4-BE49-F238E27FC236}">
                <a16:creationId xmlns:a16="http://schemas.microsoft.com/office/drawing/2014/main" id="{468AD308-E705-B16D-45AD-00C59405077D}"/>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6" name="Footer Placeholder 5">
            <a:extLst>
              <a:ext uri="{FF2B5EF4-FFF2-40B4-BE49-F238E27FC236}">
                <a16:creationId xmlns:a16="http://schemas.microsoft.com/office/drawing/2014/main" id="{B06D4063-96E8-9AC1-0D6F-536E89DD74D9}"/>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3D8D42A6-4FA0-75C8-CE0D-911F7ECFFB20}"/>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4171803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47762-1F1F-B2B3-92DB-3328637D60AC}"/>
              </a:ext>
            </a:extLst>
          </p:cNvPr>
          <p:cNvSpPr>
            <a:spLocks noGrp="1"/>
          </p:cNvSpPr>
          <p:nvPr>
            <p:ph type="title"/>
          </p:nvPr>
        </p:nvSpPr>
        <p:spPr>
          <a:xfrm>
            <a:off x="839788" y="365125"/>
            <a:ext cx="10515600" cy="1325563"/>
          </a:xfrm>
        </p:spPr>
        <p:txBody>
          <a:bodyPr/>
          <a:lstStyle/>
          <a:p>
            <a:r>
              <a:rPr lang="en-US"/>
              <a:t>Click to edit Master title style</a:t>
            </a:r>
            <a:endParaRPr lang="nl-BE"/>
          </a:p>
        </p:txBody>
      </p:sp>
      <p:sp>
        <p:nvSpPr>
          <p:cNvPr id="3" name="Text Placeholder 2">
            <a:extLst>
              <a:ext uri="{FF2B5EF4-FFF2-40B4-BE49-F238E27FC236}">
                <a16:creationId xmlns:a16="http://schemas.microsoft.com/office/drawing/2014/main" id="{DBCC3655-9A8E-FB9C-B5BB-F4963F3FFC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5F43DFB-9E48-723C-4EAC-E75057F5AA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5" name="Text Placeholder 4">
            <a:extLst>
              <a:ext uri="{FF2B5EF4-FFF2-40B4-BE49-F238E27FC236}">
                <a16:creationId xmlns:a16="http://schemas.microsoft.com/office/drawing/2014/main" id="{B5E8B78D-0E67-CAF3-1B0A-43CA99F5F9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B663F0-BB29-1396-5F06-84D1CC3945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7" name="Date Placeholder 6">
            <a:extLst>
              <a:ext uri="{FF2B5EF4-FFF2-40B4-BE49-F238E27FC236}">
                <a16:creationId xmlns:a16="http://schemas.microsoft.com/office/drawing/2014/main" id="{4BE93599-45A4-F51A-F5C2-5352593750C0}"/>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8" name="Footer Placeholder 7">
            <a:extLst>
              <a:ext uri="{FF2B5EF4-FFF2-40B4-BE49-F238E27FC236}">
                <a16:creationId xmlns:a16="http://schemas.microsoft.com/office/drawing/2014/main" id="{43497E7D-4A7E-7DD9-167E-0EF84C934FFD}"/>
              </a:ext>
            </a:extLst>
          </p:cNvPr>
          <p:cNvSpPr>
            <a:spLocks noGrp="1"/>
          </p:cNvSpPr>
          <p:nvPr>
            <p:ph type="ftr" sz="quarter" idx="11"/>
          </p:nvPr>
        </p:nvSpPr>
        <p:spPr/>
        <p:txBody>
          <a:bodyPr/>
          <a:lstStyle/>
          <a:p>
            <a:endParaRPr lang="nl-BE"/>
          </a:p>
        </p:txBody>
      </p:sp>
      <p:sp>
        <p:nvSpPr>
          <p:cNvPr id="9" name="Slide Number Placeholder 8">
            <a:extLst>
              <a:ext uri="{FF2B5EF4-FFF2-40B4-BE49-F238E27FC236}">
                <a16:creationId xmlns:a16="http://schemas.microsoft.com/office/drawing/2014/main" id="{F776CC67-109A-1EAC-F763-023036BC5349}"/>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28457671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EF2CE4-D535-A97E-071F-6EC2B8AD9BE1}"/>
              </a:ext>
            </a:extLst>
          </p:cNvPr>
          <p:cNvSpPr>
            <a:spLocks noGrp="1"/>
          </p:cNvSpPr>
          <p:nvPr>
            <p:ph type="title"/>
          </p:nvPr>
        </p:nvSpPr>
        <p:spPr/>
        <p:txBody>
          <a:bodyPr/>
          <a:lstStyle/>
          <a:p>
            <a:r>
              <a:rPr lang="en-US"/>
              <a:t>Click to edit Master title style</a:t>
            </a:r>
            <a:endParaRPr lang="nl-BE"/>
          </a:p>
        </p:txBody>
      </p:sp>
      <p:sp>
        <p:nvSpPr>
          <p:cNvPr id="3" name="Date Placeholder 2">
            <a:extLst>
              <a:ext uri="{FF2B5EF4-FFF2-40B4-BE49-F238E27FC236}">
                <a16:creationId xmlns:a16="http://schemas.microsoft.com/office/drawing/2014/main" id="{F7B0C9A4-1E72-F46B-EBFA-ADC9B9968B89}"/>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4" name="Footer Placeholder 3">
            <a:extLst>
              <a:ext uri="{FF2B5EF4-FFF2-40B4-BE49-F238E27FC236}">
                <a16:creationId xmlns:a16="http://schemas.microsoft.com/office/drawing/2014/main" id="{C334959E-7BE8-ABFD-2621-3B59769A3778}"/>
              </a:ext>
            </a:extLst>
          </p:cNvPr>
          <p:cNvSpPr>
            <a:spLocks noGrp="1"/>
          </p:cNvSpPr>
          <p:nvPr>
            <p:ph type="ftr" sz="quarter" idx="11"/>
          </p:nvPr>
        </p:nvSpPr>
        <p:spPr/>
        <p:txBody>
          <a:bodyPr/>
          <a:lstStyle/>
          <a:p>
            <a:endParaRPr lang="nl-BE"/>
          </a:p>
        </p:txBody>
      </p:sp>
      <p:sp>
        <p:nvSpPr>
          <p:cNvPr id="5" name="Slide Number Placeholder 4">
            <a:extLst>
              <a:ext uri="{FF2B5EF4-FFF2-40B4-BE49-F238E27FC236}">
                <a16:creationId xmlns:a16="http://schemas.microsoft.com/office/drawing/2014/main" id="{E761C995-4699-15DC-EB5F-8B63BF503A6F}"/>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2753308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342A84-6E4D-3421-102A-8C515706CF63}"/>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3" name="Footer Placeholder 2">
            <a:extLst>
              <a:ext uri="{FF2B5EF4-FFF2-40B4-BE49-F238E27FC236}">
                <a16:creationId xmlns:a16="http://schemas.microsoft.com/office/drawing/2014/main" id="{D144328C-073A-EC14-A606-1BE011DD1532}"/>
              </a:ext>
            </a:extLst>
          </p:cNvPr>
          <p:cNvSpPr>
            <a:spLocks noGrp="1"/>
          </p:cNvSpPr>
          <p:nvPr>
            <p:ph type="ftr" sz="quarter" idx="11"/>
          </p:nvPr>
        </p:nvSpPr>
        <p:spPr/>
        <p:txBody>
          <a:bodyPr/>
          <a:lstStyle/>
          <a:p>
            <a:endParaRPr lang="nl-BE"/>
          </a:p>
        </p:txBody>
      </p:sp>
      <p:sp>
        <p:nvSpPr>
          <p:cNvPr id="4" name="Slide Number Placeholder 3">
            <a:extLst>
              <a:ext uri="{FF2B5EF4-FFF2-40B4-BE49-F238E27FC236}">
                <a16:creationId xmlns:a16="http://schemas.microsoft.com/office/drawing/2014/main" id="{01418EEC-782D-592D-66A8-8EF87EDE9634}"/>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42410012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0AD3B-170E-01EA-B020-68CD2D14C4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Content Placeholder 2">
            <a:extLst>
              <a:ext uri="{FF2B5EF4-FFF2-40B4-BE49-F238E27FC236}">
                <a16:creationId xmlns:a16="http://schemas.microsoft.com/office/drawing/2014/main" id="{1D297D5C-9E59-93CB-7242-3575716FA4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Text Placeholder 3">
            <a:extLst>
              <a:ext uri="{FF2B5EF4-FFF2-40B4-BE49-F238E27FC236}">
                <a16:creationId xmlns:a16="http://schemas.microsoft.com/office/drawing/2014/main" id="{113EAD73-B79B-5D39-F87D-FAF5205B5D9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23764-924C-EF2A-BAF0-BA8076DAAE7B}"/>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6" name="Footer Placeholder 5">
            <a:extLst>
              <a:ext uri="{FF2B5EF4-FFF2-40B4-BE49-F238E27FC236}">
                <a16:creationId xmlns:a16="http://schemas.microsoft.com/office/drawing/2014/main" id="{5EFD15B2-5312-8BC5-74BA-9C6557BD7CC3}"/>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24A231EC-14BE-A82A-8E66-4434148BD751}"/>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4200182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02952-C83C-ADD0-0D54-CB4355D9E6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nl-BE"/>
          </a:p>
        </p:txBody>
      </p:sp>
      <p:sp>
        <p:nvSpPr>
          <p:cNvPr id="3" name="Picture Placeholder 2">
            <a:extLst>
              <a:ext uri="{FF2B5EF4-FFF2-40B4-BE49-F238E27FC236}">
                <a16:creationId xmlns:a16="http://schemas.microsoft.com/office/drawing/2014/main" id="{33EEE3E6-BDDF-38CF-1FF7-7AD89E28B28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ext Placeholder 3">
            <a:extLst>
              <a:ext uri="{FF2B5EF4-FFF2-40B4-BE49-F238E27FC236}">
                <a16:creationId xmlns:a16="http://schemas.microsoft.com/office/drawing/2014/main" id="{DE052D4C-DC0F-21E2-0CB0-72B64E2E741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319624-40A1-2EB3-5007-E9C2108B72E3}"/>
              </a:ext>
            </a:extLst>
          </p:cNvPr>
          <p:cNvSpPr>
            <a:spLocks noGrp="1"/>
          </p:cNvSpPr>
          <p:nvPr>
            <p:ph type="dt" sz="half" idx="10"/>
          </p:nvPr>
        </p:nvSpPr>
        <p:spPr/>
        <p:txBody>
          <a:bodyPr/>
          <a:lstStyle/>
          <a:p>
            <a:fld id="{38067796-98D6-4234-8563-85683F1CCB76}" type="datetimeFigureOut">
              <a:rPr lang="nl-BE" smtClean="0"/>
              <a:t>18/01/2025</a:t>
            </a:fld>
            <a:endParaRPr lang="nl-BE"/>
          </a:p>
        </p:txBody>
      </p:sp>
      <p:sp>
        <p:nvSpPr>
          <p:cNvPr id="6" name="Footer Placeholder 5">
            <a:extLst>
              <a:ext uri="{FF2B5EF4-FFF2-40B4-BE49-F238E27FC236}">
                <a16:creationId xmlns:a16="http://schemas.microsoft.com/office/drawing/2014/main" id="{6E5F419E-444B-94F2-2A23-5DB7EF6DCB2C}"/>
              </a:ext>
            </a:extLst>
          </p:cNvPr>
          <p:cNvSpPr>
            <a:spLocks noGrp="1"/>
          </p:cNvSpPr>
          <p:nvPr>
            <p:ph type="ftr" sz="quarter" idx="11"/>
          </p:nvPr>
        </p:nvSpPr>
        <p:spPr/>
        <p:txBody>
          <a:bodyPr/>
          <a:lstStyle/>
          <a:p>
            <a:endParaRPr lang="nl-BE"/>
          </a:p>
        </p:txBody>
      </p:sp>
      <p:sp>
        <p:nvSpPr>
          <p:cNvPr id="7" name="Slide Number Placeholder 6">
            <a:extLst>
              <a:ext uri="{FF2B5EF4-FFF2-40B4-BE49-F238E27FC236}">
                <a16:creationId xmlns:a16="http://schemas.microsoft.com/office/drawing/2014/main" id="{A75F611F-5306-CB93-E4EB-2963CB01DB7E}"/>
              </a:ext>
            </a:extLst>
          </p:cNvPr>
          <p:cNvSpPr>
            <a:spLocks noGrp="1"/>
          </p:cNvSpPr>
          <p:nvPr>
            <p:ph type="sldNum" sz="quarter" idx="12"/>
          </p:nvPr>
        </p:nvSpPr>
        <p:spPr/>
        <p:txBody>
          <a:bodyPr/>
          <a:lstStyle/>
          <a:p>
            <a:fld id="{F538D51D-ECC9-4A53-B5BF-2CBAA09DDF63}" type="slidenum">
              <a:rPr lang="nl-BE" smtClean="0"/>
              <a:t>‹#›</a:t>
            </a:fld>
            <a:endParaRPr lang="nl-BE"/>
          </a:p>
        </p:txBody>
      </p:sp>
    </p:spTree>
    <p:extLst>
      <p:ext uri="{BB962C8B-B14F-4D97-AF65-F5344CB8AC3E}">
        <p14:creationId xmlns:p14="http://schemas.microsoft.com/office/powerpoint/2010/main" val="2212593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644A7C-D734-5D0C-05F5-EFDEE74703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nl-BE"/>
          </a:p>
        </p:txBody>
      </p:sp>
      <p:sp>
        <p:nvSpPr>
          <p:cNvPr id="3" name="Text Placeholder 2">
            <a:extLst>
              <a:ext uri="{FF2B5EF4-FFF2-40B4-BE49-F238E27FC236}">
                <a16:creationId xmlns:a16="http://schemas.microsoft.com/office/drawing/2014/main" id="{7BCB6780-02D4-AD02-5E04-45D23075D3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nl-BE"/>
          </a:p>
        </p:txBody>
      </p:sp>
      <p:sp>
        <p:nvSpPr>
          <p:cNvPr id="4" name="Date Placeholder 3">
            <a:extLst>
              <a:ext uri="{FF2B5EF4-FFF2-40B4-BE49-F238E27FC236}">
                <a16:creationId xmlns:a16="http://schemas.microsoft.com/office/drawing/2014/main" id="{EBECB0A5-085E-3F9A-BCAB-E032E53DEB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8067796-98D6-4234-8563-85683F1CCB76}" type="datetimeFigureOut">
              <a:rPr lang="nl-BE" smtClean="0"/>
              <a:t>18/01/2025</a:t>
            </a:fld>
            <a:endParaRPr lang="nl-BE"/>
          </a:p>
        </p:txBody>
      </p:sp>
      <p:sp>
        <p:nvSpPr>
          <p:cNvPr id="5" name="Footer Placeholder 4">
            <a:extLst>
              <a:ext uri="{FF2B5EF4-FFF2-40B4-BE49-F238E27FC236}">
                <a16:creationId xmlns:a16="http://schemas.microsoft.com/office/drawing/2014/main" id="{509B70D4-0C50-D683-8B3D-36577F199F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nl-BE"/>
          </a:p>
        </p:txBody>
      </p:sp>
      <p:sp>
        <p:nvSpPr>
          <p:cNvPr id="6" name="Slide Number Placeholder 5">
            <a:extLst>
              <a:ext uri="{FF2B5EF4-FFF2-40B4-BE49-F238E27FC236}">
                <a16:creationId xmlns:a16="http://schemas.microsoft.com/office/drawing/2014/main" id="{0E9CDF17-FDBC-C64B-B7CD-7415A2D4DD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538D51D-ECC9-4A53-B5BF-2CBAA09DDF63}" type="slidenum">
              <a:rPr lang="nl-BE" smtClean="0"/>
              <a:t>‹#›</a:t>
            </a:fld>
            <a:endParaRPr lang="nl-BE"/>
          </a:p>
        </p:txBody>
      </p:sp>
    </p:spTree>
    <p:extLst>
      <p:ext uri="{BB962C8B-B14F-4D97-AF65-F5344CB8AC3E}">
        <p14:creationId xmlns:p14="http://schemas.microsoft.com/office/powerpoint/2010/main" val="13640279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ninjahisser.github.io/Luca-Public/Hyperfoundation/index.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jpg"/><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A black and white logo&#10;&#10;Description automatically generated">
            <a:extLst>
              <a:ext uri="{FF2B5EF4-FFF2-40B4-BE49-F238E27FC236}">
                <a16:creationId xmlns:a16="http://schemas.microsoft.com/office/drawing/2014/main" id="{61A03718-CDE3-6C65-4FCD-9CFF22BB71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51786"/>
            <a:ext cx="12192000" cy="3954427"/>
          </a:xfrm>
          <a:prstGeom prst="rect">
            <a:avLst/>
          </a:prstGeom>
        </p:spPr>
      </p:pic>
    </p:spTree>
    <p:extLst>
      <p:ext uri="{BB962C8B-B14F-4D97-AF65-F5344CB8AC3E}">
        <p14:creationId xmlns:p14="http://schemas.microsoft.com/office/powerpoint/2010/main" val="4293106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273B2B4-32C4-14C5-FF91-94F04B02201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D007B6-D416-DCF6-D651-555755EE5279}"/>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SWEDISH MACHINES</a:t>
            </a:r>
          </a:p>
        </p:txBody>
      </p:sp>
      <p:pic>
        <p:nvPicPr>
          <p:cNvPr id="5" name="Picture 4" descr="A parking lot with cars and a building in the background&#10;&#10;Description automatically generated">
            <a:extLst>
              <a:ext uri="{FF2B5EF4-FFF2-40B4-BE49-F238E27FC236}">
                <a16:creationId xmlns:a16="http://schemas.microsoft.com/office/drawing/2014/main" id="{79DB57C2-2FF1-F209-3C63-7EE881BE3C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769" y="1798995"/>
            <a:ext cx="3027529" cy="3027529"/>
          </a:xfrm>
          <a:prstGeom prst="rect">
            <a:avLst/>
          </a:prstGeom>
        </p:spPr>
      </p:pic>
      <p:pic>
        <p:nvPicPr>
          <p:cNvPr id="7" name="Picture 6" descr="A house with a dirt road and grass&#10;&#10;Description automatically generated">
            <a:extLst>
              <a:ext uri="{FF2B5EF4-FFF2-40B4-BE49-F238E27FC236}">
                <a16:creationId xmlns:a16="http://schemas.microsoft.com/office/drawing/2014/main" id="{535C61CD-AED6-1CAD-5248-DF7D4B92E8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2569" y="1798995"/>
            <a:ext cx="4691926" cy="3027529"/>
          </a:xfrm>
          <a:prstGeom prst="rect">
            <a:avLst/>
          </a:prstGeom>
        </p:spPr>
      </p:pic>
      <p:pic>
        <p:nvPicPr>
          <p:cNvPr id="9" name="Picture 8" descr="A group of cars parked in front of a large building&#10;&#10;Description automatically generated">
            <a:extLst>
              <a:ext uri="{FF2B5EF4-FFF2-40B4-BE49-F238E27FC236}">
                <a16:creationId xmlns:a16="http://schemas.microsoft.com/office/drawing/2014/main" id="{03294493-1982-6BC5-AF1F-4AA8BB0554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635766" y="1798995"/>
            <a:ext cx="3027530" cy="3027530"/>
          </a:xfrm>
          <a:prstGeom prst="rect">
            <a:avLst/>
          </a:prstGeom>
        </p:spPr>
      </p:pic>
    </p:spTree>
    <p:extLst>
      <p:ext uri="{BB962C8B-B14F-4D97-AF65-F5344CB8AC3E}">
        <p14:creationId xmlns:p14="http://schemas.microsoft.com/office/powerpoint/2010/main" val="3709755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5" name="Picture 4" descr="People sitting on a stage with speakers&#10;&#10;Description automatically generated">
            <a:extLst>
              <a:ext uri="{FF2B5EF4-FFF2-40B4-BE49-F238E27FC236}">
                <a16:creationId xmlns:a16="http://schemas.microsoft.com/office/drawing/2014/main" id="{166F44FD-B73F-D11C-88CB-552E2AD78D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759" y="0"/>
            <a:ext cx="11842482" cy="6858000"/>
          </a:xfrm>
          <a:prstGeom prst="rect">
            <a:avLst/>
          </a:prstGeom>
        </p:spPr>
      </p:pic>
    </p:spTree>
    <p:extLst>
      <p:ext uri="{BB962C8B-B14F-4D97-AF65-F5344CB8AC3E}">
        <p14:creationId xmlns:p14="http://schemas.microsoft.com/office/powerpoint/2010/main" val="2174963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77E6E092-D570-C87B-86A6-A829BF0D2AE6}"/>
            </a:ext>
          </a:extLst>
        </p:cNvPr>
        <p:cNvGrpSpPr/>
        <p:nvPr/>
      </p:nvGrpSpPr>
      <p:grpSpPr>
        <a:xfrm>
          <a:off x="0" y="0"/>
          <a:ext cx="0" cy="0"/>
          <a:chOff x="0" y="0"/>
          <a:chExt cx="0" cy="0"/>
        </a:xfrm>
      </p:grpSpPr>
      <p:pic>
        <p:nvPicPr>
          <p:cNvPr id="3" name="Picture 2" descr="A road with cars parked on it&#10;&#10;Description automatically generated">
            <a:extLst>
              <a:ext uri="{FF2B5EF4-FFF2-40B4-BE49-F238E27FC236}">
                <a16:creationId xmlns:a16="http://schemas.microsoft.com/office/drawing/2014/main" id="{C9D742F7-2BF6-8260-FB38-DE3C177EBD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418"/>
            <a:ext cx="12192000" cy="6837164"/>
          </a:xfrm>
          <a:prstGeom prst="rect">
            <a:avLst/>
          </a:prstGeom>
        </p:spPr>
      </p:pic>
    </p:spTree>
    <p:extLst>
      <p:ext uri="{BB962C8B-B14F-4D97-AF65-F5344CB8AC3E}">
        <p14:creationId xmlns:p14="http://schemas.microsoft.com/office/powerpoint/2010/main" val="3236166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9A60C3F-DF05-6F0E-EDAA-F6B6579DB5C4}"/>
            </a:ext>
          </a:extLst>
        </p:cNvPr>
        <p:cNvGrpSpPr/>
        <p:nvPr/>
      </p:nvGrpSpPr>
      <p:grpSpPr>
        <a:xfrm>
          <a:off x="0" y="0"/>
          <a:ext cx="0" cy="0"/>
          <a:chOff x="0" y="0"/>
          <a:chExt cx="0" cy="0"/>
        </a:xfrm>
      </p:grpSpPr>
      <p:pic>
        <p:nvPicPr>
          <p:cNvPr id="4" name="Picture 3" descr="A large ship in the desert&#10;&#10;Description automatically generated">
            <a:extLst>
              <a:ext uri="{FF2B5EF4-FFF2-40B4-BE49-F238E27FC236}">
                <a16:creationId xmlns:a16="http://schemas.microsoft.com/office/drawing/2014/main" id="{810438C1-4AC7-6E60-0B4F-D1AC57D7B6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3578"/>
            <a:ext cx="12192000" cy="6750844"/>
          </a:xfrm>
          <a:prstGeom prst="rect">
            <a:avLst/>
          </a:prstGeom>
        </p:spPr>
      </p:pic>
    </p:spTree>
    <p:extLst>
      <p:ext uri="{BB962C8B-B14F-4D97-AF65-F5344CB8AC3E}">
        <p14:creationId xmlns:p14="http://schemas.microsoft.com/office/powerpoint/2010/main" val="30296911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DFB9040-3D3A-FD36-7FC8-DBE3AB8F34BA}"/>
            </a:ext>
          </a:extLst>
        </p:cNvPr>
        <p:cNvGrpSpPr/>
        <p:nvPr/>
      </p:nvGrpSpPr>
      <p:grpSpPr>
        <a:xfrm>
          <a:off x="0" y="0"/>
          <a:ext cx="0" cy="0"/>
          <a:chOff x="0" y="0"/>
          <a:chExt cx="0" cy="0"/>
        </a:xfrm>
      </p:grpSpPr>
      <p:pic>
        <p:nvPicPr>
          <p:cNvPr id="3" name="Picture 2" descr="A black screen with white text&#10;&#10;Description automatically generated">
            <a:hlinkClick r:id="rId3"/>
            <a:extLst>
              <a:ext uri="{FF2B5EF4-FFF2-40B4-BE49-F238E27FC236}">
                <a16:creationId xmlns:a16="http://schemas.microsoft.com/office/drawing/2014/main" id="{1C90CCC0-F7B1-C34A-8B5B-4528F330B14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8061" y="637020"/>
            <a:ext cx="10295878" cy="5292725"/>
          </a:xfrm>
          <a:prstGeom prst="rect">
            <a:avLst/>
          </a:prstGeom>
        </p:spPr>
      </p:pic>
    </p:spTree>
    <p:extLst>
      <p:ext uri="{BB962C8B-B14F-4D97-AF65-F5344CB8AC3E}">
        <p14:creationId xmlns:p14="http://schemas.microsoft.com/office/powerpoint/2010/main" val="23654795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E6541F2-2BB8-6283-6F21-12E096FF2B1E}"/>
            </a:ext>
          </a:extLst>
        </p:cNvPr>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D7162203-B6BC-E141-8446-3D0C7D340D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04623"/>
            <a:ext cx="12192000" cy="1848754"/>
          </a:xfrm>
          <a:prstGeom prst="rect">
            <a:avLst/>
          </a:prstGeom>
        </p:spPr>
      </p:pic>
    </p:spTree>
    <p:extLst>
      <p:ext uri="{BB962C8B-B14F-4D97-AF65-F5344CB8AC3E}">
        <p14:creationId xmlns:p14="http://schemas.microsoft.com/office/powerpoint/2010/main" val="41541954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635875B-6662-686E-8653-9DE5E25E8726}"/>
            </a:ext>
          </a:extLst>
        </p:cNvPr>
        <p:cNvGrpSpPr/>
        <p:nvPr/>
      </p:nvGrpSpPr>
      <p:grpSpPr>
        <a:xfrm>
          <a:off x="0" y="0"/>
          <a:ext cx="0" cy="0"/>
          <a:chOff x="0" y="0"/>
          <a:chExt cx="0" cy="0"/>
        </a:xfrm>
      </p:grpSpPr>
      <p:pic>
        <p:nvPicPr>
          <p:cNvPr id="2" name="2025-01-18 19-03-17">
            <a:hlinkClick r:id="" action="ppaction://media"/>
            <a:extLst>
              <a:ext uri="{FF2B5EF4-FFF2-40B4-BE49-F238E27FC236}">
                <a16:creationId xmlns:a16="http://schemas.microsoft.com/office/drawing/2014/main" id="{AD925E51-F835-8EA9-CC83-2731EFA1AAD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2570117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0775159-2C56-10F2-8287-526B9F77912A}"/>
            </a:ext>
          </a:extLst>
        </p:cNvPr>
        <p:cNvGrpSpPr/>
        <p:nvPr/>
      </p:nvGrpSpPr>
      <p:grpSpPr>
        <a:xfrm>
          <a:off x="0" y="0"/>
          <a:ext cx="0" cy="0"/>
          <a:chOff x="0" y="0"/>
          <a:chExt cx="0" cy="0"/>
        </a:xfrm>
      </p:grpSpPr>
      <p:pic>
        <p:nvPicPr>
          <p:cNvPr id="2" name="2025-01-18 18-56-00">
            <a:hlinkClick r:id="" action="ppaction://media"/>
            <a:extLst>
              <a:ext uri="{FF2B5EF4-FFF2-40B4-BE49-F238E27FC236}">
                <a16:creationId xmlns:a16="http://schemas.microsoft.com/office/drawing/2014/main" id="{F7A617F8-22BE-6919-4AFE-4AB4103CBE8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extLst>
      <p:ext uri="{BB962C8B-B14F-4D97-AF65-F5344CB8AC3E}">
        <p14:creationId xmlns:p14="http://schemas.microsoft.com/office/powerpoint/2010/main" val="1737816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9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56EEA97-7C5F-7CAA-5C49-285C7FFE6B95}"/>
            </a:ext>
          </a:extLst>
        </p:cNvPr>
        <p:cNvGrpSpPr/>
        <p:nvPr/>
      </p:nvGrpSpPr>
      <p:grpSpPr>
        <a:xfrm>
          <a:off x="0" y="0"/>
          <a:ext cx="0" cy="0"/>
          <a:chOff x="0" y="0"/>
          <a:chExt cx="0" cy="0"/>
        </a:xfrm>
      </p:grpSpPr>
      <p:pic>
        <p:nvPicPr>
          <p:cNvPr id="3" name="Picture 2" descr="A black and white rectangular sign with yellow text&#10;&#10;Description automatically generated">
            <a:extLst>
              <a:ext uri="{FF2B5EF4-FFF2-40B4-BE49-F238E27FC236}">
                <a16:creationId xmlns:a16="http://schemas.microsoft.com/office/drawing/2014/main" id="{A83637FD-FB1C-5C16-C35C-6598B23A6C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2838" y="2724051"/>
            <a:ext cx="5906324" cy="1409897"/>
          </a:xfrm>
          <a:prstGeom prst="rect">
            <a:avLst/>
          </a:prstGeom>
        </p:spPr>
      </p:pic>
    </p:spTree>
    <p:extLst>
      <p:ext uri="{BB962C8B-B14F-4D97-AF65-F5344CB8AC3E}">
        <p14:creationId xmlns:p14="http://schemas.microsoft.com/office/powerpoint/2010/main" val="17917968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9998F2C-1063-EC6A-6116-F505BC9182E6}"/>
            </a:ext>
          </a:extLst>
        </p:cNvPr>
        <p:cNvGrpSpPr/>
        <p:nvPr/>
      </p:nvGrpSpPr>
      <p:grpSpPr>
        <a:xfrm>
          <a:off x="0" y="0"/>
          <a:ext cx="0" cy="0"/>
          <a:chOff x="0" y="0"/>
          <a:chExt cx="0" cy="0"/>
        </a:xfrm>
      </p:grpSpPr>
      <p:pic>
        <p:nvPicPr>
          <p:cNvPr id="5" name="Picture 4" descr="A black and white logo&#10;&#10;Description automatically generated">
            <a:extLst>
              <a:ext uri="{FF2B5EF4-FFF2-40B4-BE49-F238E27FC236}">
                <a16:creationId xmlns:a16="http://schemas.microsoft.com/office/drawing/2014/main" id="{57D0138E-83D8-C56F-6DDE-E362BE6332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51786"/>
            <a:ext cx="12192000" cy="3954427"/>
          </a:xfrm>
          <a:prstGeom prst="rect">
            <a:avLst/>
          </a:prstGeom>
        </p:spPr>
      </p:pic>
    </p:spTree>
    <p:extLst>
      <p:ext uri="{BB962C8B-B14F-4D97-AF65-F5344CB8AC3E}">
        <p14:creationId xmlns:p14="http://schemas.microsoft.com/office/powerpoint/2010/main" val="2675904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7D04F-A42A-0ED3-AB6F-46D96F5E5C35}"/>
              </a:ext>
            </a:extLst>
          </p:cNvPr>
          <p:cNvSpPr>
            <a:spLocks noGrp="1"/>
          </p:cNvSpPr>
          <p:nvPr>
            <p:ph type="title"/>
          </p:nvPr>
        </p:nvSpPr>
        <p:spPr>
          <a:xfrm>
            <a:off x="838200" y="2766218"/>
            <a:ext cx="10515600" cy="1325563"/>
          </a:xfrm>
        </p:spPr>
        <p:txBody>
          <a:bodyPr>
            <a:normAutofit fontScale="90000"/>
          </a:bodyPr>
          <a:lstStyle/>
          <a:p>
            <a:pPr algn="ctr"/>
            <a:r>
              <a:rPr lang="nl-BE" sz="4000" dirty="0">
                <a:solidFill>
                  <a:schemeClr val="bg2">
                    <a:lumMod val="90000"/>
                  </a:schemeClr>
                </a:solidFill>
                <a:latin typeface="Aldrich" panose="02000000000000000000" pitchFamily="2" charset="0"/>
              </a:rPr>
              <a:t>SIMON STÅLENHAG </a:t>
            </a:r>
            <a:br>
              <a:rPr lang="nl-BE" sz="4000" dirty="0">
                <a:solidFill>
                  <a:schemeClr val="bg2">
                    <a:lumMod val="90000"/>
                  </a:schemeClr>
                </a:solidFill>
                <a:latin typeface="Aldrich" panose="02000000000000000000" pitchFamily="2" charset="0"/>
              </a:rPr>
            </a:br>
            <a:r>
              <a:rPr lang="nl-BE" sz="4000" dirty="0">
                <a:solidFill>
                  <a:schemeClr val="bg2">
                    <a:lumMod val="90000"/>
                  </a:schemeClr>
                </a:solidFill>
                <a:latin typeface="Aldrich" panose="02000000000000000000" pitchFamily="2" charset="0"/>
              </a:rPr>
              <a:t>X </a:t>
            </a:r>
            <a:br>
              <a:rPr lang="nl-BE" sz="4000" dirty="0">
                <a:solidFill>
                  <a:schemeClr val="bg2">
                    <a:lumMod val="90000"/>
                  </a:schemeClr>
                </a:solidFill>
                <a:latin typeface="Aldrich" panose="02000000000000000000" pitchFamily="2" charset="0"/>
              </a:rPr>
            </a:br>
            <a:r>
              <a:rPr lang="nl-BE" sz="4000" dirty="0">
                <a:solidFill>
                  <a:schemeClr val="bg2">
                    <a:lumMod val="90000"/>
                  </a:schemeClr>
                </a:solidFill>
                <a:latin typeface="Aldrich" panose="02000000000000000000" pitchFamily="2" charset="0"/>
              </a:rPr>
              <a:t>SETH VAN DEN BOSSCHE</a:t>
            </a:r>
          </a:p>
        </p:txBody>
      </p:sp>
    </p:spTree>
    <p:extLst>
      <p:ext uri="{BB962C8B-B14F-4D97-AF65-F5344CB8AC3E}">
        <p14:creationId xmlns:p14="http://schemas.microsoft.com/office/powerpoint/2010/main" val="30646588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EEFEA23-C3AF-6CBA-83D7-80A3B7C643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ADA2990-1A31-79D2-A97B-2DC2E4B02078}"/>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pic>
        <p:nvPicPr>
          <p:cNvPr id="4" name="Picture 3" descr="A person sitting at a table with a book and pen&#10;&#10;Description automatically generated">
            <a:extLst>
              <a:ext uri="{FF2B5EF4-FFF2-40B4-BE49-F238E27FC236}">
                <a16:creationId xmlns:a16="http://schemas.microsoft.com/office/drawing/2014/main" id="{4C6A8EAF-8786-5104-3BC3-8B815DED65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29281" y="1409647"/>
            <a:ext cx="4333437" cy="4038706"/>
          </a:xfrm>
          <a:prstGeom prst="rect">
            <a:avLst/>
          </a:prstGeom>
        </p:spPr>
      </p:pic>
    </p:spTree>
    <p:extLst>
      <p:ext uri="{BB962C8B-B14F-4D97-AF65-F5344CB8AC3E}">
        <p14:creationId xmlns:p14="http://schemas.microsoft.com/office/powerpoint/2010/main" val="1573451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621FF64-E5B3-AC2C-9A0A-7C9806F4366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AD6C8E-56A2-FFF6-3DCB-46FA0B242B06}"/>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pic>
        <p:nvPicPr>
          <p:cNvPr id="5" name="Picture 4" descr="A car driving on a field&#10;&#10;Description automatically generated">
            <a:extLst>
              <a:ext uri="{FF2B5EF4-FFF2-40B4-BE49-F238E27FC236}">
                <a16:creationId xmlns:a16="http://schemas.microsoft.com/office/drawing/2014/main" id="{594E7AAE-E97F-886C-F339-8AE401BC4E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299" y="1293553"/>
            <a:ext cx="3356828" cy="2135447"/>
          </a:xfrm>
          <a:prstGeom prst="rect">
            <a:avLst/>
          </a:prstGeom>
        </p:spPr>
      </p:pic>
      <p:sp>
        <p:nvSpPr>
          <p:cNvPr id="6" name="TextBox 5">
            <a:extLst>
              <a:ext uri="{FF2B5EF4-FFF2-40B4-BE49-F238E27FC236}">
                <a16:creationId xmlns:a16="http://schemas.microsoft.com/office/drawing/2014/main" id="{14D6D48F-D37E-A271-1CDF-5C633865E10E}"/>
              </a:ext>
            </a:extLst>
          </p:cNvPr>
          <p:cNvSpPr txBox="1"/>
          <p:nvPr/>
        </p:nvSpPr>
        <p:spPr>
          <a:xfrm>
            <a:off x="282300" y="5997499"/>
            <a:ext cx="3356828" cy="369332"/>
          </a:xfrm>
          <a:prstGeom prst="rect">
            <a:avLst/>
          </a:prstGeom>
          <a:noFill/>
        </p:spPr>
        <p:txBody>
          <a:bodyPr wrap="square" rtlCol="0">
            <a:spAutoFit/>
          </a:bodyPr>
          <a:lstStyle/>
          <a:p>
            <a:pPr algn="ctr"/>
            <a:r>
              <a:rPr lang="nl-BE" dirty="0">
                <a:solidFill>
                  <a:schemeClr val="bg2">
                    <a:lumMod val="90000"/>
                  </a:schemeClr>
                </a:solidFill>
                <a:latin typeface="Aldrich" panose="02000000000000000000" pitchFamily="2" charset="0"/>
              </a:rPr>
              <a:t>Tales from the loop</a:t>
            </a:r>
          </a:p>
        </p:txBody>
      </p:sp>
      <p:pic>
        <p:nvPicPr>
          <p:cNvPr id="10" name="Picture 9" descr="A group of kids playing with a robot&#10;&#10;Description automatically generated">
            <a:extLst>
              <a:ext uri="{FF2B5EF4-FFF2-40B4-BE49-F238E27FC236}">
                <a16:creationId xmlns:a16="http://schemas.microsoft.com/office/drawing/2014/main" id="{346E94EF-DE17-1EFA-E861-1E374B59E3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299" y="3530135"/>
            <a:ext cx="3356827" cy="2265464"/>
          </a:xfrm>
          <a:prstGeom prst="rect">
            <a:avLst/>
          </a:prstGeom>
        </p:spPr>
      </p:pic>
      <p:sp>
        <p:nvSpPr>
          <p:cNvPr id="11" name="TextBox 10">
            <a:extLst>
              <a:ext uri="{FF2B5EF4-FFF2-40B4-BE49-F238E27FC236}">
                <a16:creationId xmlns:a16="http://schemas.microsoft.com/office/drawing/2014/main" id="{8D6EE444-2D84-7F06-5223-FAA9890D5A47}"/>
              </a:ext>
            </a:extLst>
          </p:cNvPr>
          <p:cNvSpPr txBox="1"/>
          <p:nvPr/>
        </p:nvSpPr>
        <p:spPr>
          <a:xfrm>
            <a:off x="4139635" y="6028307"/>
            <a:ext cx="3356828" cy="369332"/>
          </a:xfrm>
          <a:prstGeom prst="rect">
            <a:avLst/>
          </a:prstGeom>
          <a:noFill/>
        </p:spPr>
        <p:txBody>
          <a:bodyPr wrap="square" rtlCol="0">
            <a:spAutoFit/>
          </a:bodyPr>
          <a:lstStyle/>
          <a:p>
            <a:pPr algn="ctr"/>
            <a:r>
              <a:rPr lang="nl-BE" dirty="0">
                <a:solidFill>
                  <a:schemeClr val="bg2">
                    <a:lumMod val="90000"/>
                  </a:schemeClr>
                </a:solidFill>
                <a:latin typeface="Aldrich" panose="02000000000000000000" pitchFamily="2" charset="0"/>
              </a:rPr>
              <a:t>Things from the flood</a:t>
            </a:r>
          </a:p>
        </p:txBody>
      </p:sp>
      <p:pic>
        <p:nvPicPr>
          <p:cNvPr id="13" name="Picture 12" descr="A person standing in the snow&#10;&#10;Description automatically generated">
            <a:extLst>
              <a:ext uri="{FF2B5EF4-FFF2-40B4-BE49-F238E27FC236}">
                <a16:creationId xmlns:a16="http://schemas.microsoft.com/office/drawing/2014/main" id="{99C4EA5A-FF27-8488-5D0A-0CF40090D0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39636" y="1293553"/>
            <a:ext cx="3356827" cy="1888544"/>
          </a:xfrm>
          <a:prstGeom prst="rect">
            <a:avLst/>
          </a:prstGeom>
        </p:spPr>
      </p:pic>
      <p:pic>
        <p:nvPicPr>
          <p:cNvPr id="15" name="Picture 14" descr="A crashed airplanes on a snowy road&#10;&#10;Description automatically generated">
            <a:extLst>
              <a:ext uri="{FF2B5EF4-FFF2-40B4-BE49-F238E27FC236}">
                <a16:creationId xmlns:a16="http://schemas.microsoft.com/office/drawing/2014/main" id="{E05A3087-48C4-073C-CB7B-93CE1F09712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635" y="3283836"/>
            <a:ext cx="3356827" cy="1730946"/>
          </a:xfrm>
          <a:prstGeom prst="rect">
            <a:avLst/>
          </a:prstGeom>
        </p:spPr>
      </p:pic>
      <p:sp>
        <p:nvSpPr>
          <p:cNvPr id="16" name="TextBox 15">
            <a:extLst>
              <a:ext uri="{FF2B5EF4-FFF2-40B4-BE49-F238E27FC236}">
                <a16:creationId xmlns:a16="http://schemas.microsoft.com/office/drawing/2014/main" id="{1035A7EC-F6F6-5CBC-BA44-FD2E4196F03B}"/>
              </a:ext>
            </a:extLst>
          </p:cNvPr>
          <p:cNvSpPr txBox="1"/>
          <p:nvPr/>
        </p:nvSpPr>
        <p:spPr>
          <a:xfrm>
            <a:off x="7996970" y="6043680"/>
            <a:ext cx="3356828" cy="369332"/>
          </a:xfrm>
          <a:prstGeom prst="rect">
            <a:avLst/>
          </a:prstGeom>
          <a:noFill/>
        </p:spPr>
        <p:txBody>
          <a:bodyPr wrap="square" rtlCol="0">
            <a:spAutoFit/>
          </a:bodyPr>
          <a:lstStyle/>
          <a:p>
            <a:pPr algn="ctr"/>
            <a:r>
              <a:rPr lang="nl-BE" dirty="0">
                <a:solidFill>
                  <a:schemeClr val="bg2">
                    <a:lumMod val="90000"/>
                  </a:schemeClr>
                </a:solidFill>
                <a:latin typeface="Aldrich" panose="02000000000000000000" pitchFamily="2" charset="0"/>
              </a:rPr>
              <a:t>The electric state</a:t>
            </a:r>
          </a:p>
        </p:txBody>
      </p:sp>
      <p:pic>
        <p:nvPicPr>
          <p:cNvPr id="18" name="Picture 17" descr="A foggy landscape with a boat and a power pole&#10;&#10;Description automatically generated with medium confidence">
            <a:extLst>
              <a:ext uri="{FF2B5EF4-FFF2-40B4-BE49-F238E27FC236}">
                <a16:creationId xmlns:a16="http://schemas.microsoft.com/office/drawing/2014/main" id="{FAECA855-9128-9FF5-06BA-3DB50731E5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996970" y="1293553"/>
            <a:ext cx="3356827" cy="1678414"/>
          </a:xfrm>
          <a:prstGeom prst="rect">
            <a:avLst/>
          </a:prstGeom>
        </p:spPr>
      </p:pic>
      <p:pic>
        <p:nvPicPr>
          <p:cNvPr id="20" name="Picture 19" descr="A person standing on a sidewalk at night&#10;&#10;Description automatically generated">
            <a:extLst>
              <a:ext uri="{FF2B5EF4-FFF2-40B4-BE49-F238E27FC236}">
                <a16:creationId xmlns:a16="http://schemas.microsoft.com/office/drawing/2014/main" id="{0D22F82F-0EBC-A2A3-F2CF-7E44A7895CF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96969" y="3046827"/>
            <a:ext cx="3356828" cy="1678414"/>
          </a:xfrm>
          <a:prstGeom prst="rect">
            <a:avLst/>
          </a:prstGeom>
        </p:spPr>
      </p:pic>
    </p:spTree>
    <p:extLst>
      <p:ext uri="{BB962C8B-B14F-4D97-AF65-F5344CB8AC3E}">
        <p14:creationId xmlns:p14="http://schemas.microsoft.com/office/powerpoint/2010/main" val="20160277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C023D5F4-8041-5480-9CEA-D4F59AFC5CF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65BD4E-7BF8-6606-E4D3-C59689C2947F}"/>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pic>
        <p:nvPicPr>
          <p:cNvPr id="5" name="Picture 4" descr="A car driving on a field&#10;&#10;Description automatically generated">
            <a:extLst>
              <a:ext uri="{FF2B5EF4-FFF2-40B4-BE49-F238E27FC236}">
                <a16:creationId xmlns:a16="http://schemas.microsoft.com/office/drawing/2014/main" id="{43E26E39-54F2-B623-B88F-0175F4BF0C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035" y="2121394"/>
            <a:ext cx="5702613" cy="3627719"/>
          </a:xfrm>
          <a:prstGeom prst="rect">
            <a:avLst/>
          </a:prstGeom>
        </p:spPr>
      </p:pic>
      <p:sp>
        <p:nvSpPr>
          <p:cNvPr id="6" name="TextBox 5">
            <a:extLst>
              <a:ext uri="{FF2B5EF4-FFF2-40B4-BE49-F238E27FC236}">
                <a16:creationId xmlns:a16="http://schemas.microsoft.com/office/drawing/2014/main" id="{0B1E9E32-905C-B2DF-49E4-9FF352332510}"/>
              </a:ext>
            </a:extLst>
          </p:cNvPr>
          <p:cNvSpPr txBox="1"/>
          <p:nvPr/>
        </p:nvSpPr>
        <p:spPr>
          <a:xfrm>
            <a:off x="4346300" y="1534863"/>
            <a:ext cx="3356828" cy="369332"/>
          </a:xfrm>
          <a:prstGeom prst="rect">
            <a:avLst/>
          </a:prstGeom>
          <a:noFill/>
        </p:spPr>
        <p:txBody>
          <a:bodyPr wrap="square" rtlCol="0">
            <a:spAutoFit/>
          </a:bodyPr>
          <a:lstStyle/>
          <a:p>
            <a:pPr algn="ctr"/>
            <a:r>
              <a:rPr lang="nl-BE" b="1" dirty="0">
                <a:solidFill>
                  <a:schemeClr val="bg2">
                    <a:lumMod val="90000"/>
                  </a:schemeClr>
                </a:solidFill>
                <a:latin typeface="Aldrich" panose="02000000000000000000" pitchFamily="2" charset="0"/>
              </a:rPr>
              <a:t>Tales from the loop</a:t>
            </a:r>
          </a:p>
        </p:txBody>
      </p:sp>
      <p:pic>
        <p:nvPicPr>
          <p:cNvPr id="10" name="Picture 9" descr="A group of kids playing with a robot&#10;&#10;Description automatically generated">
            <a:extLst>
              <a:ext uri="{FF2B5EF4-FFF2-40B4-BE49-F238E27FC236}">
                <a16:creationId xmlns:a16="http://schemas.microsoft.com/office/drawing/2014/main" id="{84DB531D-7FD8-CFCD-0F7D-BDA6CA312F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9889" y="2117444"/>
            <a:ext cx="5702613" cy="3848594"/>
          </a:xfrm>
          <a:prstGeom prst="rect">
            <a:avLst/>
          </a:prstGeom>
        </p:spPr>
      </p:pic>
    </p:spTree>
    <p:extLst>
      <p:ext uri="{BB962C8B-B14F-4D97-AF65-F5344CB8AC3E}">
        <p14:creationId xmlns:p14="http://schemas.microsoft.com/office/powerpoint/2010/main" val="3889266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A34ECF5-F66F-64CF-0DD8-AB592CB79F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E66B29-3430-A277-F5AF-CD971EAF172C}"/>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sp>
        <p:nvSpPr>
          <p:cNvPr id="6" name="TextBox 5">
            <a:extLst>
              <a:ext uri="{FF2B5EF4-FFF2-40B4-BE49-F238E27FC236}">
                <a16:creationId xmlns:a16="http://schemas.microsoft.com/office/drawing/2014/main" id="{EF2B8FC2-7057-9BCC-DBFD-4A768082C2B8}"/>
              </a:ext>
            </a:extLst>
          </p:cNvPr>
          <p:cNvSpPr txBox="1"/>
          <p:nvPr/>
        </p:nvSpPr>
        <p:spPr>
          <a:xfrm>
            <a:off x="4346300" y="1534863"/>
            <a:ext cx="3356828" cy="369332"/>
          </a:xfrm>
          <a:prstGeom prst="rect">
            <a:avLst/>
          </a:prstGeom>
          <a:noFill/>
        </p:spPr>
        <p:txBody>
          <a:bodyPr wrap="square" rtlCol="0">
            <a:spAutoFit/>
          </a:bodyPr>
          <a:lstStyle/>
          <a:p>
            <a:pPr algn="ctr"/>
            <a:r>
              <a:rPr lang="nl-BE" b="1" dirty="0">
                <a:solidFill>
                  <a:schemeClr val="bg2">
                    <a:lumMod val="90000"/>
                  </a:schemeClr>
                </a:solidFill>
                <a:latin typeface="Aldrich" panose="02000000000000000000" pitchFamily="2" charset="0"/>
              </a:rPr>
              <a:t>Things from the flood</a:t>
            </a:r>
          </a:p>
        </p:txBody>
      </p:sp>
      <p:pic>
        <p:nvPicPr>
          <p:cNvPr id="7" name="Picture 6" descr="A person standing in the snow&#10;&#10;Description automatically generated">
            <a:extLst>
              <a:ext uri="{FF2B5EF4-FFF2-40B4-BE49-F238E27FC236}">
                <a16:creationId xmlns:a16="http://schemas.microsoft.com/office/drawing/2014/main" id="{76F7C80B-308F-6641-5451-14B83125BC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035" y="2121394"/>
            <a:ext cx="5702613" cy="3208278"/>
          </a:xfrm>
          <a:prstGeom prst="rect">
            <a:avLst/>
          </a:prstGeom>
        </p:spPr>
      </p:pic>
      <p:pic>
        <p:nvPicPr>
          <p:cNvPr id="8" name="Picture 7" descr="A crashed airplanes on a snowy road&#10;&#10;Description automatically generated">
            <a:extLst>
              <a:ext uri="{FF2B5EF4-FFF2-40B4-BE49-F238E27FC236}">
                <a16:creationId xmlns:a16="http://schemas.microsoft.com/office/drawing/2014/main" id="{5D7EA367-3761-75E2-EB2F-F08ABAC9E3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9889" y="2121394"/>
            <a:ext cx="5702613" cy="2940549"/>
          </a:xfrm>
          <a:prstGeom prst="rect">
            <a:avLst/>
          </a:prstGeom>
        </p:spPr>
      </p:pic>
    </p:spTree>
    <p:extLst>
      <p:ext uri="{BB962C8B-B14F-4D97-AF65-F5344CB8AC3E}">
        <p14:creationId xmlns:p14="http://schemas.microsoft.com/office/powerpoint/2010/main" val="281897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FD8F22B-6AFA-1801-D371-6131D9234D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34679A-4934-3986-0F3B-D81332819647}"/>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sp>
        <p:nvSpPr>
          <p:cNvPr id="6" name="TextBox 5">
            <a:extLst>
              <a:ext uri="{FF2B5EF4-FFF2-40B4-BE49-F238E27FC236}">
                <a16:creationId xmlns:a16="http://schemas.microsoft.com/office/drawing/2014/main" id="{2B3AC77F-1181-57AA-FDF6-53DA31974F49}"/>
              </a:ext>
            </a:extLst>
          </p:cNvPr>
          <p:cNvSpPr txBox="1"/>
          <p:nvPr/>
        </p:nvSpPr>
        <p:spPr>
          <a:xfrm>
            <a:off x="4346300" y="1534863"/>
            <a:ext cx="3356828" cy="369332"/>
          </a:xfrm>
          <a:prstGeom prst="rect">
            <a:avLst/>
          </a:prstGeom>
          <a:noFill/>
        </p:spPr>
        <p:txBody>
          <a:bodyPr wrap="square" rtlCol="0">
            <a:spAutoFit/>
          </a:bodyPr>
          <a:lstStyle/>
          <a:p>
            <a:pPr algn="ctr"/>
            <a:r>
              <a:rPr lang="nl-BE" b="1" dirty="0">
                <a:solidFill>
                  <a:schemeClr val="bg2">
                    <a:lumMod val="90000"/>
                  </a:schemeClr>
                </a:solidFill>
                <a:latin typeface="Aldrich" panose="02000000000000000000" pitchFamily="2" charset="0"/>
              </a:rPr>
              <a:t>The electric state</a:t>
            </a:r>
          </a:p>
        </p:txBody>
      </p:sp>
      <p:pic>
        <p:nvPicPr>
          <p:cNvPr id="3" name="Picture 2" descr="A foggy landscape with a boat and a power pole&#10;&#10;Description automatically generated with medium confidence">
            <a:extLst>
              <a:ext uri="{FF2B5EF4-FFF2-40B4-BE49-F238E27FC236}">
                <a16:creationId xmlns:a16="http://schemas.microsoft.com/office/drawing/2014/main" id="{785E0D62-506E-9F11-D707-97F96F20E3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035" y="2121393"/>
            <a:ext cx="5702613" cy="2851307"/>
          </a:xfrm>
          <a:prstGeom prst="rect">
            <a:avLst/>
          </a:prstGeom>
        </p:spPr>
      </p:pic>
      <p:pic>
        <p:nvPicPr>
          <p:cNvPr id="4" name="Picture 3" descr="A person standing on a sidewalk at night&#10;&#10;Description automatically generated">
            <a:extLst>
              <a:ext uri="{FF2B5EF4-FFF2-40B4-BE49-F238E27FC236}">
                <a16:creationId xmlns:a16="http://schemas.microsoft.com/office/drawing/2014/main" id="{B6B95ABC-AE97-60B1-5219-7BCA6619420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9889" y="2121393"/>
            <a:ext cx="5702612" cy="2851306"/>
          </a:xfrm>
          <a:prstGeom prst="rect">
            <a:avLst/>
          </a:prstGeom>
        </p:spPr>
      </p:pic>
    </p:spTree>
    <p:extLst>
      <p:ext uri="{BB962C8B-B14F-4D97-AF65-F5344CB8AC3E}">
        <p14:creationId xmlns:p14="http://schemas.microsoft.com/office/powerpoint/2010/main" val="3375064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39C05E6-688B-3E30-020B-8C05563276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615DEF-F3A0-5389-7E0D-AB3EE07E76CA}"/>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sp>
        <p:nvSpPr>
          <p:cNvPr id="6" name="TextBox 5">
            <a:extLst>
              <a:ext uri="{FF2B5EF4-FFF2-40B4-BE49-F238E27FC236}">
                <a16:creationId xmlns:a16="http://schemas.microsoft.com/office/drawing/2014/main" id="{6996EF12-361E-E6A3-DBA0-E8C675C246BB}"/>
              </a:ext>
            </a:extLst>
          </p:cNvPr>
          <p:cNvSpPr txBox="1"/>
          <p:nvPr/>
        </p:nvSpPr>
        <p:spPr>
          <a:xfrm>
            <a:off x="4346300" y="1534863"/>
            <a:ext cx="3356828" cy="369332"/>
          </a:xfrm>
          <a:prstGeom prst="rect">
            <a:avLst/>
          </a:prstGeom>
          <a:noFill/>
        </p:spPr>
        <p:txBody>
          <a:bodyPr wrap="square" rtlCol="0">
            <a:spAutoFit/>
          </a:bodyPr>
          <a:lstStyle/>
          <a:p>
            <a:pPr algn="ctr"/>
            <a:r>
              <a:rPr lang="nl-BE" b="1" dirty="0">
                <a:solidFill>
                  <a:schemeClr val="bg2">
                    <a:lumMod val="90000"/>
                  </a:schemeClr>
                </a:solidFill>
                <a:latin typeface="Aldrich" panose="02000000000000000000" pitchFamily="2" charset="0"/>
              </a:rPr>
              <a:t>Paleo-Art</a:t>
            </a:r>
          </a:p>
        </p:txBody>
      </p:sp>
      <p:pic>
        <p:nvPicPr>
          <p:cNvPr id="13" name="Picture 12" descr="A group of dolphins jumping out of a wave&#10;&#10;Description automatically generated">
            <a:extLst>
              <a:ext uri="{FF2B5EF4-FFF2-40B4-BE49-F238E27FC236}">
                <a16:creationId xmlns:a16="http://schemas.microsoft.com/office/drawing/2014/main" id="{05C39461-434C-DA3D-11B6-DA4BDEBE02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092" y="2128266"/>
            <a:ext cx="5714622" cy="4040032"/>
          </a:xfrm>
          <a:prstGeom prst="rect">
            <a:avLst/>
          </a:prstGeom>
        </p:spPr>
      </p:pic>
      <p:pic>
        <p:nvPicPr>
          <p:cNvPr id="17" name="Picture 16" descr="A lizard on a rock&#10;&#10;Description automatically generated">
            <a:extLst>
              <a:ext uri="{FF2B5EF4-FFF2-40B4-BE49-F238E27FC236}">
                <a16:creationId xmlns:a16="http://schemas.microsoft.com/office/drawing/2014/main" id="{EB7BA2F2-563E-E761-E371-E2C0D893C6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63341" y="2128266"/>
            <a:ext cx="5702611" cy="3629949"/>
          </a:xfrm>
          <a:prstGeom prst="rect">
            <a:avLst/>
          </a:prstGeom>
        </p:spPr>
      </p:pic>
    </p:spTree>
    <p:extLst>
      <p:ext uri="{BB962C8B-B14F-4D97-AF65-F5344CB8AC3E}">
        <p14:creationId xmlns:p14="http://schemas.microsoft.com/office/powerpoint/2010/main" val="1260502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533EDF6-4184-D6B4-87E0-A4C6C39FC80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161D02-18B1-47CF-834F-ECDE9E3F54A9}"/>
              </a:ext>
            </a:extLst>
          </p:cNvPr>
          <p:cNvSpPr>
            <a:spLocks noGrp="1"/>
          </p:cNvSpPr>
          <p:nvPr>
            <p:ph type="title"/>
          </p:nvPr>
        </p:nvSpPr>
        <p:spPr>
          <a:xfrm>
            <a:off x="838200" y="0"/>
            <a:ext cx="10515600" cy="1325563"/>
          </a:xfrm>
        </p:spPr>
        <p:txBody>
          <a:bodyPr>
            <a:normAutofit/>
          </a:bodyPr>
          <a:lstStyle/>
          <a:p>
            <a:pPr algn="ctr"/>
            <a:r>
              <a:rPr lang="nl-BE" sz="4000" dirty="0">
                <a:solidFill>
                  <a:schemeClr val="bg2">
                    <a:lumMod val="90000"/>
                  </a:schemeClr>
                </a:solidFill>
                <a:latin typeface="Aldrich" panose="02000000000000000000" pitchFamily="2" charset="0"/>
              </a:rPr>
              <a:t>SIMON STÅLENHAG </a:t>
            </a:r>
          </a:p>
        </p:txBody>
      </p:sp>
      <p:sp>
        <p:nvSpPr>
          <p:cNvPr id="6" name="TextBox 5">
            <a:extLst>
              <a:ext uri="{FF2B5EF4-FFF2-40B4-BE49-F238E27FC236}">
                <a16:creationId xmlns:a16="http://schemas.microsoft.com/office/drawing/2014/main" id="{3A657553-3D71-2FB7-91F5-7C3A092C8E99}"/>
              </a:ext>
            </a:extLst>
          </p:cNvPr>
          <p:cNvSpPr txBox="1"/>
          <p:nvPr/>
        </p:nvSpPr>
        <p:spPr>
          <a:xfrm>
            <a:off x="4346300" y="1534863"/>
            <a:ext cx="3356828" cy="369332"/>
          </a:xfrm>
          <a:prstGeom prst="rect">
            <a:avLst/>
          </a:prstGeom>
          <a:noFill/>
        </p:spPr>
        <p:txBody>
          <a:bodyPr wrap="square" rtlCol="0">
            <a:spAutoFit/>
          </a:bodyPr>
          <a:lstStyle/>
          <a:p>
            <a:pPr algn="ctr"/>
            <a:r>
              <a:rPr lang="nl-BE" b="1" dirty="0">
                <a:solidFill>
                  <a:schemeClr val="bg2">
                    <a:lumMod val="90000"/>
                  </a:schemeClr>
                </a:solidFill>
                <a:latin typeface="Aldrich" panose="02000000000000000000" pitchFamily="2" charset="0"/>
              </a:rPr>
              <a:t>Paleo-Art</a:t>
            </a:r>
          </a:p>
        </p:txBody>
      </p:sp>
      <p:pic>
        <p:nvPicPr>
          <p:cNvPr id="1026" name="Picture 2">
            <a:extLst>
              <a:ext uri="{FF2B5EF4-FFF2-40B4-BE49-F238E27FC236}">
                <a16:creationId xmlns:a16="http://schemas.microsoft.com/office/drawing/2014/main" id="{A7157995-3F7B-19C3-8EE3-19328E114C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85307" y="2113495"/>
            <a:ext cx="9021385" cy="41524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936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73</TotalTime>
  <Words>814</Words>
  <Application>Microsoft Office PowerPoint</Application>
  <PresentationFormat>Widescreen</PresentationFormat>
  <Paragraphs>76</Paragraphs>
  <Slides>19</Slides>
  <Notes>19</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Aldrich</vt:lpstr>
      <vt:lpstr>Aptos</vt:lpstr>
      <vt:lpstr>Aptos Display</vt:lpstr>
      <vt:lpstr>Arial</vt:lpstr>
      <vt:lpstr>Office Theme</vt:lpstr>
      <vt:lpstr>PowerPoint Presentation</vt:lpstr>
      <vt:lpstr>SIMON STÅLENHAG  X  SETH VAN DEN BOSSCHE</vt:lpstr>
      <vt:lpstr>SIMON STÅLENHAG </vt:lpstr>
      <vt:lpstr>SIMON STÅLENHAG </vt:lpstr>
      <vt:lpstr>SIMON STÅLENHAG </vt:lpstr>
      <vt:lpstr>SIMON STÅLENHAG </vt:lpstr>
      <vt:lpstr>SIMON STÅLENHAG </vt:lpstr>
      <vt:lpstr>SIMON STÅLENHAG </vt:lpstr>
      <vt:lpstr>SIMON STÅLENHAG </vt:lpstr>
      <vt:lpstr>SWEDISH MACHINES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Seth Van den Bossche</dc:creator>
  <cp:lastModifiedBy>Seth Van den Bossche</cp:lastModifiedBy>
  <cp:revision>4</cp:revision>
  <dcterms:created xsi:type="dcterms:W3CDTF">2025-01-16T20:02:42Z</dcterms:created>
  <dcterms:modified xsi:type="dcterms:W3CDTF">2025-01-18T18:06:34Z</dcterms:modified>
</cp:coreProperties>
</file>

<file path=docProps/thumbnail.jpeg>
</file>